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1" spc="0" strike="noStrike" sz="3200" u="none" kumimoji="0" normalizeH="0">
        <a:ln>
          <a:noFill/>
        </a:ln>
        <a:solidFill>
          <a:srgbClr val="5E524C"/>
        </a:solidFill>
        <a:effectLst>
          <a:outerShdw sx="100000" sy="100000" kx="0" ky="0" algn="b" rotWithShape="0" blurRad="25400" dist="25400" dir="5520000">
            <a:srgbClr val="FFFFFF">
              <a:alpha val="71999"/>
            </a:srgbClr>
          </a:outerShdw>
        </a:effectLst>
        <a:uFillTx/>
        <a:latin typeface="Avenir Next"/>
        <a:ea typeface="Avenir Next"/>
        <a:cs typeface="Avenir Next"/>
        <a:sym typeface="Avenir Next"/>
      </a:defRPr>
    </a:lvl1pPr>
    <a:lvl2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1" spc="0" strike="noStrike" sz="3200" u="none" kumimoji="0" normalizeH="0">
        <a:ln>
          <a:noFill/>
        </a:ln>
        <a:solidFill>
          <a:srgbClr val="5E524C"/>
        </a:solidFill>
        <a:effectLst>
          <a:outerShdw sx="100000" sy="100000" kx="0" ky="0" algn="b" rotWithShape="0" blurRad="25400" dist="25400" dir="5520000">
            <a:srgbClr val="FFFFFF">
              <a:alpha val="71999"/>
            </a:srgbClr>
          </a:outerShdw>
        </a:effectLst>
        <a:uFillTx/>
        <a:latin typeface="Avenir Next"/>
        <a:ea typeface="Avenir Next"/>
        <a:cs typeface="Avenir Next"/>
        <a:sym typeface="Avenir Next"/>
      </a:defRPr>
    </a:lvl2pPr>
    <a:lvl3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1" spc="0" strike="noStrike" sz="3200" u="none" kumimoji="0" normalizeH="0">
        <a:ln>
          <a:noFill/>
        </a:ln>
        <a:solidFill>
          <a:srgbClr val="5E524C"/>
        </a:solidFill>
        <a:effectLst>
          <a:outerShdw sx="100000" sy="100000" kx="0" ky="0" algn="b" rotWithShape="0" blurRad="25400" dist="25400" dir="5520000">
            <a:srgbClr val="FFFFFF">
              <a:alpha val="71999"/>
            </a:srgbClr>
          </a:outerShdw>
        </a:effectLst>
        <a:uFillTx/>
        <a:latin typeface="Avenir Next"/>
        <a:ea typeface="Avenir Next"/>
        <a:cs typeface="Avenir Next"/>
        <a:sym typeface="Avenir Next"/>
      </a:defRPr>
    </a:lvl3pPr>
    <a:lvl4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1" spc="0" strike="noStrike" sz="3200" u="none" kumimoji="0" normalizeH="0">
        <a:ln>
          <a:noFill/>
        </a:ln>
        <a:solidFill>
          <a:srgbClr val="5E524C"/>
        </a:solidFill>
        <a:effectLst>
          <a:outerShdw sx="100000" sy="100000" kx="0" ky="0" algn="b" rotWithShape="0" blurRad="25400" dist="25400" dir="5520000">
            <a:srgbClr val="FFFFFF">
              <a:alpha val="71999"/>
            </a:srgbClr>
          </a:outerShdw>
        </a:effectLst>
        <a:uFillTx/>
        <a:latin typeface="Avenir Next"/>
        <a:ea typeface="Avenir Next"/>
        <a:cs typeface="Avenir Next"/>
        <a:sym typeface="Avenir Next"/>
      </a:defRPr>
    </a:lvl4pPr>
    <a:lvl5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1" spc="0" strike="noStrike" sz="3200" u="none" kumimoji="0" normalizeH="0">
        <a:ln>
          <a:noFill/>
        </a:ln>
        <a:solidFill>
          <a:srgbClr val="5E524C"/>
        </a:solidFill>
        <a:effectLst>
          <a:outerShdw sx="100000" sy="100000" kx="0" ky="0" algn="b" rotWithShape="0" blurRad="25400" dist="25400" dir="5520000">
            <a:srgbClr val="FFFFFF">
              <a:alpha val="71999"/>
            </a:srgbClr>
          </a:outerShdw>
        </a:effectLst>
        <a:uFillTx/>
        <a:latin typeface="Avenir Next"/>
        <a:ea typeface="Avenir Next"/>
        <a:cs typeface="Avenir Next"/>
        <a:sym typeface="Avenir Next"/>
      </a:defRPr>
    </a:lvl5pPr>
    <a:lvl6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1" spc="0" strike="noStrike" sz="3200" u="none" kumimoji="0" normalizeH="0">
        <a:ln>
          <a:noFill/>
        </a:ln>
        <a:solidFill>
          <a:srgbClr val="5E524C"/>
        </a:solidFill>
        <a:effectLst>
          <a:outerShdw sx="100000" sy="100000" kx="0" ky="0" algn="b" rotWithShape="0" blurRad="25400" dist="25400" dir="5520000">
            <a:srgbClr val="FFFFFF">
              <a:alpha val="71999"/>
            </a:srgbClr>
          </a:outerShdw>
        </a:effectLst>
        <a:uFillTx/>
        <a:latin typeface="Avenir Next"/>
        <a:ea typeface="Avenir Next"/>
        <a:cs typeface="Avenir Next"/>
        <a:sym typeface="Avenir Next"/>
      </a:defRPr>
    </a:lvl6pPr>
    <a:lvl7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1" spc="0" strike="noStrike" sz="3200" u="none" kumimoji="0" normalizeH="0">
        <a:ln>
          <a:noFill/>
        </a:ln>
        <a:solidFill>
          <a:srgbClr val="5E524C"/>
        </a:solidFill>
        <a:effectLst>
          <a:outerShdw sx="100000" sy="100000" kx="0" ky="0" algn="b" rotWithShape="0" blurRad="25400" dist="25400" dir="5520000">
            <a:srgbClr val="FFFFFF">
              <a:alpha val="71999"/>
            </a:srgbClr>
          </a:outerShdw>
        </a:effectLst>
        <a:uFillTx/>
        <a:latin typeface="Avenir Next"/>
        <a:ea typeface="Avenir Next"/>
        <a:cs typeface="Avenir Next"/>
        <a:sym typeface="Avenir Next"/>
      </a:defRPr>
    </a:lvl7pPr>
    <a:lvl8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1" spc="0" strike="noStrike" sz="3200" u="none" kumimoji="0" normalizeH="0">
        <a:ln>
          <a:noFill/>
        </a:ln>
        <a:solidFill>
          <a:srgbClr val="5E524C"/>
        </a:solidFill>
        <a:effectLst>
          <a:outerShdw sx="100000" sy="100000" kx="0" ky="0" algn="b" rotWithShape="0" blurRad="25400" dist="25400" dir="5520000">
            <a:srgbClr val="FFFFFF">
              <a:alpha val="71999"/>
            </a:srgbClr>
          </a:outerShdw>
        </a:effectLst>
        <a:uFillTx/>
        <a:latin typeface="Avenir Next"/>
        <a:ea typeface="Avenir Next"/>
        <a:cs typeface="Avenir Next"/>
        <a:sym typeface="Avenir Next"/>
      </a:defRPr>
    </a:lvl8pPr>
    <a:lvl9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1" spc="0" strike="noStrike" sz="3200" u="none" kumimoji="0" normalizeH="0">
        <a:ln>
          <a:noFill/>
        </a:ln>
        <a:solidFill>
          <a:srgbClr val="5E524C"/>
        </a:solidFill>
        <a:effectLst>
          <a:outerShdw sx="100000" sy="100000" kx="0" ky="0" algn="b" rotWithShape="0" blurRad="25400" dist="25400" dir="5520000">
            <a:srgbClr val="FFFFFF">
              <a:alpha val="71999"/>
            </a:srgbClr>
          </a:outerShdw>
        </a:effectLst>
        <a:uFillTx/>
        <a:latin typeface="Avenir Next"/>
        <a:ea typeface="Avenir Next"/>
        <a:cs typeface="Avenir Next"/>
        <a:sym typeface="Avenir Nex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n" i="off">
        <a:font>
          <a:latin typeface="Avenir Next Demi Bold"/>
          <a:ea typeface="Avenir Next Demi Bold"/>
          <a:cs typeface="Avenir Next Demi Bold"/>
        </a:font>
        <a:srgbClr val="5E524C"/>
      </a:tcTxStyle>
      <a:tcStyle>
        <a:tcBdr>
          <a:left>
            <a:ln w="12700" cap="flat">
              <a:solidFill>
                <a:srgbClr val="12455E"/>
              </a:solidFill>
              <a:prstDash val="solid"/>
              <a:round/>
            </a:ln>
          </a:left>
          <a:right>
            <a:ln w="12700" cap="flat">
              <a:solidFill>
                <a:srgbClr val="12455E"/>
              </a:solidFill>
              <a:prstDash val="solid"/>
              <a:round/>
            </a:ln>
          </a:right>
          <a:top>
            <a:ln w="12700" cap="flat">
              <a:solidFill>
                <a:srgbClr val="12455E"/>
              </a:solidFill>
              <a:prstDash val="solid"/>
              <a:round/>
            </a:ln>
          </a:top>
          <a:bottom>
            <a:ln w="12700" cap="flat">
              <a:solidFill>
                <a:srgbClr val="12455E"/>
              </a:solidFill>
              <a:prstDash val="solid"/>
              <a:round/>
            </a:ln>
          </a:bottom>
          <a:insideH>
            <a:ln w="12700" cap="flat">
              <a:solidFill>
                <a:srgbClr val="12455E"/>
              </a:solidFill>
              <a:prstDash val="solid"/>
              <a:round/>
            </a:ln>
          </a:insideH>
          <a:insideV>
            <a:ln w="12700" cap="flat">
              <a:solidFill>
                <a:srgbClr val="12455E"/>
              </a:solidFill>
              <a:prstDash val="solid"/>
              <a:round/>
            </a:ln>
          </a:insideV>
        </a:tcBdr>
        <a:fill>
          <a:solidFill>
            <a:srgbClr val="D9DEE7"/>
          </a:solidFill>
        </a:fill>
      </a:tcStyle>
    </a:wholeTbl>
    <a:band2H>
      <a:tcTxStyle b="def" i="def"/>
      <a:tcStyle>
        <a:tcBdr/>
        <a:fill>
          <a:solidFill>
            <a:srgbClr val="EDEFF4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12455E"/>
      </a:tcTxStyle>
      <a:tcStyle>
        <a:tcBdr>
          <a:left>
            <a:ln w="12700" cap="flat">
              <a:solidFill>
                <a:srgbClr val="12455E"/>
              </a:solidFill>
              <a:prstDash val="solid"/>
              <a:round/>
            </a:ln>
          </a:left>
          <a:right>
            <a:ln w="12700" cap="flat">
              <a:solidFill>
                <a:srgbClr val="12455E"/>
              </a:solidFill>
              <a:prstDash val="solid"/>
              <a:round/>
            </a:ln>
          </a:right>
          <a:top>
            <a:ln w="12700" cap="flat">
              <a:solidFill>
                <a:srgbClr val="12455E"/>
              </a:solidFill>
              <a:prstDash val="solid"/>
              <a:round/>
            </a:ln>
          </a:top>
          <a:bottom>
            <a:ln w="12700" cap="flat">
              <a:solidFill>
                <a:srgbClr val="12455E"/>
              </a:solidFill>
              <a:prstDash val="solid"/>
              <a:round/>
            </a:ln>
          </a:bottom>
          <a:insideH>
            <a:ln w="12700" cap="flat">
              <a:solidFill>
                <a:srgbClr val="12455E"/>
              </a:solidFill>
              <a:prstDash val="solid"/>
              <a:round/>
            </a:ln>
          </a:insideH>
          <a:insideV>
            <a:ln w="12700" cap="flat">
              <a:solidFill>
                <a:srgbClr val="12455E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12455E"/>
      </a:tcTxStyle>
      <a:tcStyle>
        <a:tcBdr>
          <a:left>
            <a:ln w="12700" cap="flat">
              <a:solidFill>
                <a:srgbClr val="12455E"/>
              </a:solidFill>
              <a:prstDash val="solid"/>
              <a:round/>
            </a:ln>
          </a:left>
          <a:right>
            <a:ln w="12700" cap="flat">
              <a:solidFill>
                <a:srgbClr val="12455E"/>
              </a:solidFill>
              <a:prstDash val="solid"/>
              <a:round/>
            </a:ln>
          </a:right>
          <a:top>
            <a:ln w="38100" cap="flat">
              <a:solidFill>
                <a:srgbClr val="12455E"/>
              </a:solidFill>
              <a:prstDash val="solid"/>
              <a:round/>
            </a:ln>
          </a:top>
          <a:bottom>
            <a:ln w="12700" cap="flat">
              <a:solidFill>
                <a:srgbClr val="12455E"/>
              </a:solidFill>
              <a:prstDash val="solid"/>
              <a:round/>
            </a:ln>
          </a:bottom>
          <a:insideH>
            <a:ln w="12700" cap="flat">
              <a:solidFill>
                <a:srgbClr val="12455E"/>
              </a:solidFill>
              <a:prstDash val="solid"/>
              <a:round/>
            </a:ln>
          </a:insideH>
          <a:insideV>
            <a:ln w="12700" cap="flat">
              <a:solidFill>
                <a:srgbClr val="12455E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12455E"/>
      </a:tcTxStyle>
      <a:tcStyle>
        <a:tcBdr>
          <a:left>
            <a:ln w="12700" cap="flat">
              <a:solidFill>
                <a:srgbClr val="12455E"/>
              </a:solidFill>
              <a:prstDash val="solid"/>
              <a:round/>
            </a:ln>
          </a:left>
          <a:right>
            <a:ln w="12700" cap="flat">
              <a:solidFill>
                <a:srgbClr val="12455E"/>
              </a:solidFill>
              <a:prstDash val="solid"/>
              <a:round/>
            </a:ln>
          </a:right>
          <a:top>
            <a:ln w="12700" cap="flat">
              <a:solidFill>
                <a:srgbClr val="12455E"/>
              </a:solidFill>
              <a:prstDash val="solid"/>
              <a:round/>
            </a:ln>
          </a:top>
          <a:bottom>
            <a:ln w="38100" cap="flat">
              <a:solidFill>
                <a:srgbClr val="12455E"/>
              </a:solidFill>
              <a:prstDash val="solid"/>
              <a:round/>
            </a:ln>
          </a:bottom>
          <a:insideH>
            <a:ln w="12700" cap="flat">
              <a:solidFill>
                <a:srgbClr val="12455E"/>
              </a:solidFill>
              <a:prstDash val="solid"/>
              <a:round/>
            </a:ln>
          </a:insideH>
          <a:insideV>
            <a:ln w="12700" cap="flat">
              <a:solidFill>
                <a:srgbClr val="12455E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n" i="off">
        <a:font>
          <a:latin typeface="Avenir Next Demi Bold"/>
          <a:ea typeface="Avenir Next Demi Bold"/>
          <a:cs typeface="Avenir Next Demi Bold"/>
        </a:font>
        <a:srgbClr val="5E524C"/>
      </a:tcTxStyle>
      <a:tcStyle>
        <a:tcBdr>
          <a:left>
            <a:ln w="12700" cap="flat">
              <a:solidFill>
                <a:srgbClr val="12455E"/>
              </a:solidFill>
              <a:prstDash val="solid"/>
              <a:round/>
            </a:ln>
          </a:left>
          <a:right>
            <a:ln w="12700" cap="flat">
              <a:solidFill>
                <a:srgbClr val="12455E"/>
              </a:solidFill>
              <a:prstDash val="solid"/>
              <a:round/>
            </a:ln>
          </a:right>
          <a:top>
            <a:ln w="12700" cap="flat">
              <a:solidFill>
                <a:srgbClr val="12455E"/>
              </a:solidFill>
              <a:prstDash val="solid"/>
              <a:round/>
            </a:ln>
          </a:top>
          <a:bottom>
            <a:ln w="12700" cap="flat">
              <a:solidFill>
                <a:srgbClr val="12455E"/>
              </a:solidFill>
              <a:prstDash val="solid"/>
              <a:round/>
            </a:ln>
          </a:bottom>
          <a:insideH>
            <a:ln w="12700" cap="flat">
              <a:solidFill>
                <a:srgbClr val="12455E"/>
              </a:solidFill>
              <a:prstDash val="solid"/>
              <a:round/>
            </a:ln>
          </a:insideH>
          <a:insideV>
            <a:ln w="12700" cap="flat">
              <a:solidFill>
                <a:srgbClr val="12455E"/>
              </a:solidFill>
              <a:prstDash val="solid"/>
              <a:round/>
            </a:ln>
          </a:insideV>
        </a:tcBdr>
        <a:fill>
          <a:solidFill>
            <a:srgbClr val="D9DDD0"/>
          </a:solidFill>
        </a:fill>
      </a:tcStyle>
    </a:wholeTbl>
    <a:band2H>
      <a:tcTxStyle b="def" i="def"/>
      <a:tcStyle>
        <a:tcBdr/>
        <a:fill>
          <a:solidFill>
            <a:srgbClr val="EDEFE9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12455E"/>
      </a:tcTxStyle>
      <a:tcStyle>
        <a:tcBdr>
          <a:left>
            <a:ln w="12700" cap="flat">
              <a:solidFill>
                <a:srgbClr val="12455E"/>
              </a:solidFill>
              <a:prstDash val="solid"/>
              <a:round/>
            </a:ln>
          </a:left>
          <a:right>
            <a:ln w="12700" cap="flat">
              <a:solidFill>
                <a:srgbClr val="12455E"/>
              </a:solidFill>
              <a:prstDash val="solid"/>
              <a:round/>
            </a:ln>
          </a:right>
          <a:top>
            <a:ln w="12700" cap="flat">
              <a:solidFill>
                <a:srgbClr val="12455E"/>
              </a:solidFill>
              <a:prstDash val="solid"/>
              <a:round/>
            </a:ln>
          </a:top>
          <a:bottom>
            <a:ln w="12700" cap="flat">
              <a:solidFill>
                <a:srgbClr val="12455E"/>
              </a:solidFill>
              <a:prstDash val="solid"/>
              <a:round/>
            </a:ln>
          </a:bottom>
          <a:insideH>
            <a:ln w="12700" cap="flat">
              <a:solidFill>
                <a:srgbClr val="12455E"/>
              </a:solidFill>
              <a:prstDash val="solid"/>
              <a:round/>
            </a:ln>
          </a:insideH>
          <a:insideV>
            <a:ln w="12700" cap="flat">
              <a:solidFill>
                <a:srgbClr val="12455E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12455E"/>
      </a:tcTxStyle>
      <a:tcStyle>
        <a:tcBdr>
          <a:left>
            <a:ln w="12700" cap="flat">
              <a:solidFill>
                <a:srgbClr val="12455E"/>
              </a:solidFill>
              <a:prstDash val="solid"/>
              <a:round/>
            </a:ln>
          </a:left>
          <a:right>
            <a:ln w="12700" cap="flat">
              <a:solidFill>
                <a:srgbClr val="12455E"/>
              </a:solidFill>
              <a:prstDash val="solid"/>
              <a:round/>
            </a:ln>
          </a:right>
          <a:top>
            <a:ln w="38100" cap="flat">
              <a:solidFill>
                <a:srgbClr val="12455E"/>
              </a:solidFill>
              <a:prstDash val="solid"/>
              <a:round/>
            </a:ln>
          </a:top>
          <a:bottom>
            <a:ln w="12700" cap="flat">
              <a:solidFill>
                <a:srgbClr val="12455E"/>
              </a:solidFill>
              <a:prstDash val="solid"/>
              <a:round/>
            </a:ln>
          </a:bottom>
          <a:insideH>
            <a:ln w="12700" cap="flat">
              <a:solidFill>
                <a:srgbClr val="12455E"/>
              </a:solidFill>
              <a:prstDash val="solid"/>
              <a:round/>
            </a:ln>
          </a:insideH>
          <a:insideV>
            <a:ln w="12700" cap="flat">
              <a:solidFill>
                <a:srgbClr val="12455E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12455E"/>
      </a:tcTxStyle>
      <a:tcStyle>
        <a:tcBdr>
          <a:left>
            <a:ln w="12700" cap="flat">
              <a:solidFill>
                <a:srgbClr val="12455E"/>
              </a:solidFill>
              <a:prstDash val="solid"/>
              <a:round/>
            </a:ln>
          </a:left>
          <a:right>
            <a:ln w="12700" cap="flat">
              <a:solidFill>
                <a:srgbClr val="12455E"/>
              </a:solidFill>
              <a:prstDash val="solid"/>
              <a:round/>
            </a:ln>
          </a:right>
          <a:top>
            <a:ln w="12700" cap="flat">
              <a:solidFill>
                <a:srgbClr val="12455E"/>
              </a:solidFill>
              <a:prstDash val="solid"/>
              <a:round/>
            </a:ln>
          </a:top>
          <a:bottom>
            <a:ln w="38100" cap="flat">
              <a:solidFill>
                <a:srgbClr val="12455E"/>
              </a:solidFill>
              <a:prstDash val="solid"/>
              <a:round/>
            </a:ln>
          </a:bottom>
          <a:insideH>
            <a:ln w="12700" cap="flat">
              <a:solidFill>
                <a:srgbClr val="12455E"/>
              </a:solidFill>
              <a:prstDash val="solid"/>
              <a:round/>
            </a:ln>
          </a:insideH>
          <a:insideV>
            <a:ln w="12700" cap="flat">
              <a:solidFill>
                <a:srgbClr val="12455E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n" i="off">
        <a:font>
          <a:latin typeface="Avenir Next Demi Bold"/>
          <a:ea typeface="Avenir Next Demi Bold"/>
          <a:cs typeface="Avenir Next Demi Bold"/>
        </a:font>
        <a:srgbClr val="5E524C"/>
      </a:tcTxStyle>
      <a:tcStyle>
        <a:tcBdr>
          <a:left>
            <a:ln w="12700" cap="flat">
              <a:solidFill>
                <a:srgbClr val="12455E"/>
              </a:solidFill>
              <a:prstDash val="solid"/>
              <a:round/>
            </a:ln>
          </a:left>
          <a:right>
            <a:ln w="12700" cap="flat">
              <a:solidFill>
                <a:srgbClr val="12455E"/>
              </a:solidFill>
              <a:prstDash val="solid"/>
              <a:round/>
            </a:ln>
          </a:right>
          <a:top>
            <a:ln w="12700" cap="flat">
              <a:solidFill>
                <a:srgbClr val="12455E"/>
              </a:solidFill>
              <a:prstDash val="solid"/>
              <a:round/>
            </a:ln>
          </a:top>
          <a:bottom>
            <a:ln w="12700" cap="flat">
              <a:solidFill>
                <a:srgbClr val="12455E"/>
              </a:solidFill>
              <a:prstDash val="solid"/>
              <a:round/>
            </a:ln>
          </a:bottom>
          <a:insideH>
            <a:ln w="12700" cap="flat">
              <a:solidFill>
                <a:srgbClr val="12455E"/>
              </a:solidFill>
              <a:prstDash val="solid"/>
              <a:round/>
            </a:ln>
          </a:insideH>
          <a:insideV>
            <a:ln w="12700" cap="flat">
              <a:solidFill>
                <a:srgbClr val="12455E"/>
              </a:solidFill>
              <a:prstDash val="solid"/>
              <a:round/>
            </a:ln>
          </a:insideV>
        </a:tcBdr>
        <a:fill>
          <a:solidFill>
            <a:srgbClr val="E6D3D0"/>
          </a:solidFill>
        </a:fill>
      </a:tcStyle>
    </a:wholeTbl>
    <a:band2H>
      <a:tcTxStyle b="def" i="def"/>
      <a:tcStyle>
        <a:tcBdr/>
        <a:fill>
          <a:solidFill>
            <a:srgbClr val="F3EAE9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12455E"/>
      </a:tcTxStyle>
      <a:tcStyle>
        <a:tcBdr>
          <a:left>
            <a:ln w="12700" cap="flat">
              <a:solidFill>
                <a:srgbClr val="12455E"/>
              </a:solidFill>
              <a:prstDash val="solid"/>
              <a:round/>
            </a:ln>
          </a:left>
          <a:right>
            <a:ln w="12700" cap="flat">
              <a:solidFill>
                <a:srgbClr val="12455E"/>
              </a:solidFill>
              <a:prstDash val="solid"/>
              <a:round/>
            </a:ln>
          </a:right>
          <a:top>
            <a:ln w="12700" cap="flat">
              <a:solidFill>
                <a:srgbClr val="12455E"/>
              </a:solidFill>
              <a:prstDash val="solid"/>
              <a:round/>
            </a:ln>
          </a:top>
          <a:bottom>
            <a:ln w="12700" cap="flat">
              <a:solidFill>
                <a:srgbClr val="12455E"/>
              </a:solidFill>
              <a:prstDash val="solid"/>
              <a:round/>
            </a:ln>
          </a:bottom>
          <a:insideH>
            <a:ln w="12700" cap="flat">
              <a:solidFill>
                <a:srgbClr val="12455E"/>
              </a:solidFill>
              <a:prstDash val="solid"/>
              <a:round/>
            </a:ln>
          </a:insideH>
          <a:insideV>
            <a:ln w="12700" cap="flat">
              <a:solidFill>
                <a:srgbClr val="12455E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12455E"/>
      </a:tcTxStyle>
      <a:tcStyle>
        <a:tcBdr>
          <a:left>
            <a:ln w="12700" cap="flat">
              <a:solidFill>
                <a:srgbClr val="12455E"/>
              </a:solidFill>
              <a:prstDash val="solid"/>
              <a:round/>
            </a:ln>
          </a:left>
          <a:right>
            <a:ln w="12700" cap="flat">
              <a:solidFill>
                <a:srgbClr val="12455E"/>
              </a:solidFill>
              <a:prstDash val="solid"/>
              <a:round/>
            </a:ln>
          </a:right>
          <a:top>
            <a:ln w="38100" cap="flat">
              <a:solidFill>
                <a:srgbClr val="12455E"/>
              </a:solidFill>
              <a:prstDash val="solid"/>
              <a:round/>
            </a:ln>
          </a:top>
          <a:bottom>
            <a:ln w="12700" cap="flat">
              <a:solidFill>
                <a:srgbClr val="12455E"/>
              </a:solidFill>
              <a:prstDash val="solid"/>
              <a:round/>
            </a:ln>
          </a:bottom>
          <a:insideH>
            <a:ln w="12700" cap="flat">
              <a:solidFill>
                <a:srgbClr val="12455E"/>
              </a:solidFill>
              <a:prstDash val="solid"/>
              <a:round/>
            </a:ln>
          </a:insideH>
          <a:insideV>
            <a:ln w="12700" cap="flat">
              <a:solidFill>
                <a:srgbClr val="12455E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12455E"/>
      </a:tcTxStyle>
      <a:tcStyle>
        <a:tcBdr>
          <a:left>
            <a:ln w="12700" cap="flat">
              <a:solidFill>
                <a:srgbClr val="12455E"/>
              </a:solidFill>
              <a:prstDash val="solid"/>
              <a:round/>
            </a:ln>
          </a:left>
          <a:right>
            <a:ln w="12700" cap="flat">
              <a:solidFill>
                <a:srgbClr val="12455E"/>
              </a:solidFill>
              <a:prstDash val="solid"/>
              <a:round/>
            </a:ln>
          </a:right>
          <a:top>
            <a:ln w="12700" cap="flat">
              <a:solidFill>
                <a:srgbClr val="12455E"/>
              </a:solidFill>
              <a:prstDash val="solid"/>
              <a:round/>
            </a:ln>
          </a:top>
          <a:bottom>
            <a:ln w="38100" cap="flat">
              <a:solidFill>
                <a:srgbClr val="12455E"/>
              </a:solidFill>
              <a:prstDash val="solid"/>
              <a:round/>
            </a:ln>
          </a:bottom>
          <a:insideH>
            <a:ln w="12700" cap="flat">
              <a:solidFill>
                <a:srgbClr val="12455E"/>
              </a:solidFill>
              <a:prstDash val="solid"/>
              <a:round/>
            </a:ln>
          </a:insideH>
          <a:insideV>
            <a:ln w="12700" cap="flat">
              <a:solidFill>
                <a:srgbClr val="12455E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n" i="off">
        <a:font>
          <a:latin typeface="Avenir Next Demi Bold"/>
          <a:ea typeface="Avenir Next Demi Bold"/>
          <a:cs typeface="Avenir Next Demi Bold"/>
        </a:font>
        <a:srgbClr val="5E524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8"/>
          </a:solidFill>
        </a:fill>
      </a:tcStyle>
    </a:wholeTbl>
    <a:band2H>
      <a:tcTxStyle b="def" i="def"/>
      <a:tcStyle>
        <a:tcBdr/>
        <a:fill>
          <a:solidFill>
            <a:srgbClr val="12455E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1245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5E524C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E524C"/>
              </a:solidFill>
              <a:prstDash val="solid"/>
              <a:round/>
            </a:ln>
          </a:top>
          <a:bottom>
            <a:ln w="25400" cap="flat">
              <a:solidFill>
                <a:srgbClr val="5E524C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12455E"/>
          </a:solidFill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1245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E524C"/>
              </a:solidFill>
              <a:prstDash val="solid"/>
              <a:round/>
            </a:ln>
          </a:top>
          <a:bottom>
            <a:ln w="25400" cap="flat">
              <a:solidFill>
                <a:srgbClr val="5E524C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n" i="off">
        <a:font>
          <a:latin typeface="Avenir Next Demi Bold"/>
          <a:ea typeface="Avenir Next Demi Bold"/>
          <a:cs typeface="Avenir Next Demi Bold"/>
        </a:font>
        <a:srgbClr val="5E524C"/>
      </a:tcTxStyle>
      <a:tcStyle>
        <a:tcBdr>
          <a:left>
            <a:ln w="12700" cap="flat">
              <a:solidFill>
                <a:srgbClr val="12455E"/>
              </a:solidFill>
              <a:prstDash val="solid"/>
              <a:round/>
            </a:ln>
          </a:left>
          <a:right>
            <a:ln w="12700" cap="flat">
              <a:solidFill>
                <a:srgbClr val="12455E"/>
              </a:solidFill>
              <a:prstDash val="solid"/>
              <a:round/>
            </a:ln>
          </a:right>
          <a:top>
            <a:ln w="12700" cap="flat">
              <a:solidFill>
                <a:srgbClr val="12455E"/>
              </a:solidFill>
              <a:prstDash val="solid"/>
              <a:round/>
            </a:ln>
          </a:top>
          <a:bottom>
            <a:ln w="12700" cap="flat">
              <a:solidFill>
                <a:srgbClr val="12455E"/>
              </a:solidFill>
              <a:prstDash val="solid"/>
              <a:round/>
            </a:ln>
          </a:bottom>
          <a:insideH>
            <a:ln w="12700" cap="flat">
              <a:solidFill>
                <a:srgbClr val="12455E"/>
              </a:solidFill>
              <a:prstDash val="solid"/>
              <a:round/>
            </a:ln>
          </a:insideH>
          <a:insideV>
            <a:ln w="12700" cap="flat">
              <a:solidFill>
                <a:srgbClr val="12455E"/>
              </a:solidFill>
              <a:prstDash val="solid"/>
              <a:round/>
            </a:ln>
          </a:insideV>
        </a:tcBdr>
        <a:fill>
          <a:solidFill>
            <a:srgbClr val="D1CFCE"/>
          </a:solidFill>
        </a:fill>
      </a:tcStyle>
    </a:wholeTbl>
    <a:band2H>
      <a:tcTxStyle b="def" i="def"/>
      <a:tcStyle>
        <a:tcBdr/>
        <a:fill>
          <a:solidFill>
            <a:srgbClr val="E9E9E8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12455E"/>
      </a:tcTxStyle>
      <a:tcStyle>
        <a:tcBdr>
          <a:left>
            <a:ln w="12700" cap="flat">
              <a:solidFill>
                <a:srgbClr val="12455E"/>
              </a:solidFill>
              <a:prstDash val="solid"/>
              <a:round/>
            </a:ln>
          </a:left>
          <a:right>
            <a:ln w="12700" cap="flat">
              <a:solidFill>
                <a:srgbClr val="12455E"/>
              </a:solidFill>
              <a:prstDash val="solid"/>
              <a:round/>
            </a:ln>
          </a:right>
          <a:top>
            <a:ln w="12700" cap="flat">
              <a:solidFill>
                <a:srgbClr val="12455E"/>
              </a:solidFill>
              <a:prstDash val="solid"/>
              <a:round/>
            </a:ln>
          </a:top>
          <a:bottom>
            <a:ln w="12700" cap="flat">
              <a:solidFill>
                <a:srgbClr val="12455E"/>
              </a:solidFill>
              <a:prstDash val="solid"/>
              <a:round/>
            </a:ln>
          </a:bottom>
          <a:insideH>
            <a:ln w="12700" cap="flat">
              <a:solidFill>
                <a:srgbClr val="12455E"/>
              </a:solidFill>
              <a:prstDash val="solid"/>
              <a:round/>
            </a:ln>
          </a:insideH>
          <a:insideV>
            <a:ln w="12700" cap="flat">
              <a:solidFill>
                <a:srgbClr val="12455E"/>
              </a:solidFill>
              <a:prstDash val="solid"/>
              <a:round/>
            </a:ln>
          </a:insideV>
        </a:tcBdr>
        <a:fill>
          <a:solidFill>
            <a:srgbClr val="5E524C"/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12455E"/>
      </a:tcTxStyle>
      <a:tcStyle>
        <a:tcBdr>
          <a:left>
            <a:ln w="12700" cap="flat">
              <a:solidFill>
                <a:srgbClr val="12455E"/>
              </a:solidFill>
              <a:prstDash val="solid"/>
              <a:round/>
            </a:ln>
          </a:left>
          <a:right>
            <a:ln w="12700" cap="flat">
              <a:solidFill>
                <a:srgbClr val="12455E"/>
              </a:solidFill>
              <a:prstDash val="solid"/>
              <a:round/>
            </a:ln>
          </a:right>
          <a:top>
            <a:ln w="38100" cap="flat">
              <a:solidFill>
                <a:srgbClr val="12455E"/>
              </a:solidFill>
              <a:prstDash val="solid"/>
              <a:round/>
            </a:ln>
          </a:top>
          <a:bottom>
            <a:ln w="12700" cap="flat">
              <a:solidFill>
                <a:srgbClr val="12455E"/>
              </a:solidFill>
              <a:prstDash val="solid"/>
              <a:round/>
            </a:ln>
          </a:bottom>
          <a:insideH>
            <a:ln w="12700" cap="flat">
              <a:solidFill>
                <a:srgbClr val="12455E"/>
              </a:solidFill>
              <a:prstDash val="solid"/>
              <a:round/>
            </a:ln>
          </a:insideH>
          <a:insideV>
            <a:ln w="12700" cap="flat">
              <a:solidFill>
                <a:srgbClr val="12455E"/>
              </a:solidFill>
              <a:prstDash val="solid"/>
              <a:round/>
            </a:ln>
          </a:insideV>
        </a:tcBdr>
        <a:fill>
          <a:solidFill>
            <a:srgbClr val="5E524C"/>
          </a:solidFill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12455E"/>
      </a:tcTxStyle>
      <a:tcStyle>
        <a:tcBdr>
          <a:left>
            <a:ln w="12700" cap="flat">
              <a:solidFill>
                <a:srgbClr val="12455E"/>
              </a:solidFill>
              <a:prstDash val="solid"/>
              <a:round/>
            </a:ln>
          </a:left>
          <a:right>
            <a:ln w="12700" cap="flat">
              <a:solidFill>
                <a:srgbClr val="12455E"/>
              </a:solidFill>
              <a:prstDash val="solid"/>
              <a:round/>
            </a:ln>
          </a:right>
          <a:top>
            <a:ln w="12700" cap="flat">
              <a:solidFill>
                <a:srgbClr val="12455E"/>
              </a:solidFill>
              <a:prstDash val="solid"/>
              <a:round/>
            </a:ln>
          </a:top>
          <a:bottom>
            <a:ln w="38100" cap="flat">
              <a:solidFill>
                <a:srgbClr val="12455E"/>
              </a:solidFill>
              <a:prstDash val="solid"/>
              <a:round/>
            </a:ln>
          </a:bottom>
          <a:insideH>
            <a:ln w="12700" cap="flat">
              <a:solidFill>
                <a:srgbClr val="12455E"/>
              </a:solidFill>
              <a:prstDash val="solid"/>
              <a:round/>
            </a:ln>
          </a:insideH>
          <a:insideV>
            <a:ln w="12700" cap="flat">
              <a:solidFill>
                <a:srgbClr val="12455E"/>
              </a:solidFill>
              <a:prstDash val="solid"/>
              <a:round/>
            </a:ln>
          </a:insideV>
        </a:tcBdr>
        <a:fill>
          <a:solidFill>
            <a:srgbClr val="5E524C"/>
          </a:solidFill>
        </a:fill>
      </a:tcStyle>
    </a:firstRow>
  </a:tblStyle>
  <a:tblStyle styleId="{2708684C-4D16-4618-839F-0558EEFCDFE6}" styleName="">
    <a:tblBg/>
    <a:wholeTbl>
      <a:tcTxStyle b="on" i="off">
        <a:font>
          <a:latin typeface="Avenir Next Demi Bold"/>
          <a:ea typeface="Avenir Next Demi Bold"/>
          <a:cs typeface="Avenir Next Demi Bold"/>
        </a:font>
        <a:srgbClr val="5E524C"/>
      </a:tcTxStyle>
      <a:tcStyle>
        <a:tcBdr>
          <a:left>
            <a:ln w="12700" cap="flat">
              <a:solidFill>
                <a:srgbClr val="5E524C"/>
              </a:solidFill>
              <a:prstDash val="solid"/>
              <a:round/>
            </a:ln>
          </a:left>
          <a:right>
            <a:ln w="12700" cap="flat">
              <a:solidFill>
                <a:srgbClr val="5E524C"/>
              </a:solidFill>
              <a:prstDash val="solid"/>
              <a:round/>
            </a:ln>
          </a:right>
          <a:top>
            <a:ln w="12700" cap="flat">
              <a:solidFill>
                <a:srgbClr val="5E524C"/>
              </a:solidFill>
              <a:prstDash val="solid"/>
              <a:round/>
            </a:ln>
          </a:top>
          <a:bottom>
            <a:ln w="12700" cap="flat">
              <a:solidFill>
                <a:srgbClr val="5E524C"/>
              </a:solidFill>
              <a:prstDash val="solid"/>
              <a:round/>
            </a:ln>
          </a:bottom>
          <a:insideH>
            <a:ln w="12700" cap="flat">
              <a:solidFill>
                <a:srgbClr val="5E524C"/>
              </a:solidFill>
              <a:prstDash val="solid"/>
              <a:round/>
            </a:ln>
          </a:insideH>
          <a:insideV>
            <a:ln w="12700" cap="flat">
              <a:solidFill>
                <a:srgbClr val="5E524C"/>
              </a:solidFill>
              <a:prstDash val="solid"/>
              <a:round/>
            </a:ln>
          </a:insideV>
        </a:tcBdr>
        <a:fill>
          <a:solidFill>
            <a:srgbClr val="5E524C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Avenir Next"/>
          <a:ea typeface="Avenir Next"/>
          <a:cs typeface="Avenir Next"/>
        </a:font>
        <a:srgbClr val="5E524C"/>
      </a:tcTxStyle>
      <a:tcStyle>
        <a:tcBdr>
          <a:left>
            <a:ln w="12700" cap="flat">
              <a:solidFill>
                <a:srgbClr val="5E524C"/>
              </a:solidFill>
              <a:prstDash val="solid"/>
              <a:round/>
            </a:ln>
          </a:left>
          <a:right>
            <a:ln w="12700" cap="flat">
              <a:solidFill>
                <a:srgbClr val="5E524C"/>
              </a:solidFill>
              <a:prstDash val="solid"/>
              <a:round/>
            </a:ln>
          </a:right>
          <a:top>
            <a:ln w="12700" cap="flat">
              <a:solidFill>
                <a:srgbClr val="5E524C"/>
              </a:solidFill>
              <a:prstDash val="solid"/>
              <a:round/>
            </a:ln>
          </a:top>
          <a:bottom>
            <a:ln w="12700" cap="flat">
              <a:solidFill>
                <a:srgbClr val="5E524C"/>
              </a:solidFill>
              <a:prstDash val="solid"/>
              <a:round/>
            </a:ln>
          </a:bottom>
          <a:insideH>
            <a:ln w="12700" cap="flat">
              <a:solidFill>
                <a:srgbClr val="5E524C"/>
              </a:solidFill>
              <a:prstDash val="solid"/>
              <a:round/>
            </a:ln>
          </a:insideH>
          <a:insideV>
            <a:ln w="12700" cap="flat">
              <a:solidFill>
                <a:srgbClr val="5E524C"/>
              </a:solidFill>
              <a:prstDash val="solid"/>
              <a:round/>
            </a:ln>
          </a:insideV>
        </a:tcBdr>
        <a:fill>
          <a:solidFill>
            <a:srgbClr val="5E524C">
              <a:alpha val="20000"/>
            </a:srgbClr>
          </a:solidFill>
        </a:fill>
      </a:tcStyle>
    </a:firstCol>
    <a:lastRow>
      <a:tcTxStyle b="on" i="off">
        <a:font>
          <a:latin typeface="Avenir Next"/>
          <a:ea typeface="Avenir Next"/>
          <a:cs typeface="Avenir Next"/>
        </a:font>
        <a:srgbClr val="5E524C"/>
      </a:tcTxStyle>
      <a:tcStyle>
        <a:tcBdr>
          <a:left>
            <a:ln w="12700" cap="flat">
              <a:solidFill>
                <a:srgbClr val="5E524C"/>
              </a:solidFill>
              <a:prstDash val="solid"/>
              <a:round/>
            </a:ln>
          </a:left>
          <a:right>
            <a:ln w="12700" cap="flat">
              <a:solidFill>
                <a:srgbClr val="5E524C"/>
              </a:solidFill>
              <a:prstDash val="solid"/>
              <a:round/>
            </a:ln>
          </a:right>
          <a:top>
            <a:ln w="50800" cap="flat">
              <a:solidFill>
                <a:srgbClr val="5E524C"/>
              </a:solidFill>
              <a:prstDash val="solid"/>
              <a:round/>
            </a:ln>
          </a:top>
          <a:bottom>
            <a:ln w="12700" cap="flat">
              <a:solidFill>
                <a:srgbClr val="5E524C"/>
              </a:solidFill>
              <a:prstDash val="solid"/>
              <a:round/>
            </a:ln>
          </a:bottom>
          <a:insideH>
            <a:ln w="12700" cap="flat">
              <a:solidFill>
                <a:srgbClr val="5E524C"/>
              </a:solidFill>
              <a:prstDash val="solid"/>
              <a:round/>
            </a:ln>
          </a:insideH>
          <a:insideV>
            <a:ln w="12700" cap="flat">
              <a:solidFill>
                <a:srgbClr val="5E524C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Avenir Next"/>
          <a:ea typeface="Avenir Next"/>
          <a:cs typeface="Avenir Next"/>
        </a:font>
        <a:srgbClr val="5E524C"/>
      </a:tcTxStyle>
      <a:tcStyle>
        <a:tcBdr>
          <a:left>
            <a:ln w="12700" cap="flat">
              <a:solidFill>
                <a:srgbClr val="5E524C"/>
              </a:solidFill>
              <a:prstDash val="solid"/>
              <a:round/>
            </a:ln>
          </a:left>
          <a:right>
            <a:ln w="12700" cap="flat">
              <a:solidFill>
                <a:srgbClr val="5E524C"/>
              </a:solidFill>
              <a:prstDash val="solid"/>
              <a:round/>
            </a:ln>
          </a:right>
          <a:top>
            <a:ln w="12700" cap="flat">
              <a:solidFill>
                <a:srgbClr val="5E524C"/>
              </a:solidFill>
              <a:prstDash val="solid"/>
              <a:round/>
            </a:ln>
          </a:top>
          <a:bottom>
            <a:ln w="25400" cap="flat">
              <a:solidFill>
                <a:srgbClr val="5E524C"/>
              </a:solidFill>
              <a:prstDash val="solid"/>
              <a:round/>
            </a:ln>
          </a:bottom>
          <a:insideH>
            <a:ln w="12700" cap="flat">
              <a:solidFill>
                <a:srgbClr val="5E524C"/>
              </a:solidFill>
              <a:prstDash val="solid"/>
              <a:round/>
            </a:ln>
          </a:insideH>
          <a:insideV>
            <a:ln w="12700" cap="flat">
              <a:solidFill>
                <a:srgbClr val="5E524C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0" name="Shape 120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25000"/>
      </a:lnSpc>
      <a:defRPr sz="2400">
        <a:latin typeface="+mn-lt"/>
        <a:ea typeface="+mn-ea"/>
        <a:cs typeface="+mn-cs"/>
        <a:sym typeface="Avenir Roman"/>
      </a:defRPr>
    </a:lvl1pPr>
    <a:lvl2pPr indent="228600" defTabSz="457200" latinLnBrk="0">
      <a:lnSpc>
        <a:spcPct val="125000"/>
      </a:lnSpc>
      <a:defRPr sz="2400">
        <a:latin typeface="+mn-lt"/>
        <a:ea typeface="+mn-ea"/>
        <a:cs typeface="+mn-cs"/>
        <a:sym typeface="Avenir Roman"/>
      </a:defRPr>
    </a:lvl2pPr>
    <a:lvl3pPr indent="457200" defTabSz="457200" latinLnBrk="0">
      <a:lnSpc>
        <a:spcPct val="125000"/>
      </a:lnSpc>
      <a:defRPr sz="2400">
        <a:latin typeface="+mn-lt"/>
        <a:ea typeface="+mn-ea"/>
        <a:cs typeface="+mn-cs"/>
        <a:sym typeface="Avenir Roman"/>
      </a:defRPr>
    </a:lvl3pPr>
    <a:lvl4pPr indent="685800" defTabSz="457200" latinLnBrk="0">
      <a:lnSpc>
        <a:spcPct val="125000"/>
      </a:lnSpc>
      <a:defRPr sz="2400">
        <a:latin typeface="+mn-lt"/>
        <a:ea typeface="+mn-ea"/>
        <a:cs typeface="+mn-cs"/>
        <a:sym typeface="Avenir Roman"/>
      </a:defRPr>
    </a:lvl4pPr>
    <a:lvl5pPr indent="914400" defTabSz="457200" latinLnBrk="0">
      <a:lnSpc>
        <a:spcPct val="125000"/>
      </a:lnSpc>
      <a:defRPr sz="2400">
        <a:latin typeface="+mn-lt"/>
        <a:ea typeface="+mn-ea"/>
        <a:cs typeface="+mn-cs"/>
        <a:sym typeface="Avenir Roman"/>
      </a:defRPr>
    </a:lvl5pPr>
    <a:lvl6pPr indent="1143000" defTabSz="457200" latinLnBrk="0">
      <a:lnSpc>
        <a:spcPct val="125000"/>
      </a:lnSpc>
      <a:defRPr sz="2400">
        <a:latin typeface="+mn-lt"/>
        <a:ea typeface="+mn-ea"/>
        <a:cs typeface="+mn-cs"/>
        <a:sym typeface="Avenir Roman"/>
      </a:defRPr>
    </a:lvl6pPr>
    <a:lvl7pPr indent="1371600" defTabSz="457200" latinLnBrk="0">
      <a:lnSpc>
        <a:spcPct val="125000"/>
      </a:lnSpc>
      <a:defRPr sz="2400">
        <a:latin typeface="+mn-lt"/>
        <a:ea typeface="+mn-ea"/>
        <a:cs typeface="+mn-cs"/>
        <a:sym typeface="Avenir Roman"/>
      </a:defRPr>
    </a:lvl7pPr>
    <a:lvl8pPr indent="1600200" defTabSz="457200" latinLnBrk="0">
      <a:lnSpc>
        <a:spcPct val="125000"/>
      </a:lnSpc>
      <a:defRPr sz="2400">
        <a:latin typeface="+mn-lt"/>
        <a:ea typeface="+mn-ea"/>
        <a:cs typeface="+mn-cs"/>
        <a:sym typeface="Avenir Roman"/>
      </a:defRPr>
    </a:lvl8pPr>
    <a:lvl9pPr indent="1828800" defTabSz="457200" latinLnBrk="0">
      <a:lnSpc>
        <a:spcPct val="125000"/>
      </a:lnSpc>
      <a:defRPr sz="2400">
        <a:latin typeface="+mn-lt"/>
        <a:ea typeface="+mn-ea"/>
        <a:cs typeface="+mn-cs"/>
        <a:sym typeface="Avenir Roman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halk_line_10x7.png"/>
          <p:cNvPicPr>
            <a:picLocks noChangeAspect="1"/>
          </p:cNvPicPr>
          <p:nvPr/>
        </p:nvPicPr>
        <p:blipFill>
          <a:blip r:embed="rId2">
            <a:alphaModFix amt="45000"/>
            <a:extLst/>
          </a:blip>
          <a:stretch>
            <a:fillRect/>
          </a:stretch>
        </p:blipFill>
        <p:spPr>
          <a:xfrm>
            <a:off x="393700" y="355600"/>
            <a:ext cx="12217400" cy="8775700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Shape 13"/>
          <p:cNvSpPr/>
          <p:nvPr>
            <p:ph type="title"/>
          </p:nvPr>
        </p:nvSpPr>
        <p:spPr>
          <a:xfrm>
            <a:off x="901700" y="3060700"/>
            <a:ext cx="11201400" cy="17145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4" name="Shape 14"/>
          <p:cNvSpPr/>
          <p:nvPr>
            <p:ph type="body" sz="quarter" idx="1"/>
          </p:nvPr>
        </p:nvSpPr>
        <p:spPr>
          <a:xfrm>
            <a:off x="901700" y="4775200"/>
            <a:ext cx="11201400" cy="15367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80000"/>
              </a:lnSpc>
              <a:spcBef>
                <a:spcPts val="0"/>
              </a:spcBef>
              <a:buSzTx/>
              <a:buNone/>
              <a:defRPr cap="all" spc="288">
                <a:solidFill>
                  <a:srgbClr val="3E3B39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  <a:lvl2pPr marL="0" indent="0">
              <a:lnSpc>
                <a:spcPct val="80000"/>
              </a:lnSpc>
              <a:spcBef>
                <a:spcPts val="0"/>
              </a:spcBef>
              <a:buSzTx/>
              <a:buNone/>
              <a:defRPr cap="all" spc="288">
                <a:solidFill>
                  <a:srgbClr val="3E3B39"/>
                </a:solidFill>
                <a:latin typeface="Avenir Next"/>
                <a:ea typeface="Avenir Next"/>
                <a:cs typeface="Avenir Next"/>
                <a:sym typeface="Avenir Next"/>
              </a:defRPr>
            </a:lvl2pPr>
            <a:lvl3pPr marL="0" indent="0">
              <a:lnSpc>
                <a:spcPct val="80000"/>
              </a:lnSpc>
              <a:spcBef>
                <a:spcPts val="0"/>
              </a:spcBef>
              <a:buSzTx/>
              <a:buNone/>
              <a:defRPr cap="all" spc="288">
                <a:solidFill>
                  <a:srgbClr val="3E3B39"/>
                </a:solidFill>
                <a:latin typeface="Avenir Next"/>
                <a:ea typeface="Avenir Next"/>
                <a:cs typeface="Avenir Next"/>
                <a:sym typeface="Avenir Next"/>
              </a:defRPr>
            </a:lvl3pPr>
            <a:lvl4pPr marL="0" indent="0">
              <a:lnSpc>
                <a:spcPct val="80000"/>
              </a:lnSpc>
              <a:spcBef>
                <a:spcPts val="0"/>
              </a:spcBef>
              <a:buSzTx/>
              <a:buNone/>
              <a:defRPr cap="all" spc="288">
                <a:solidFill>
                  <a:srgbClr val="3E3B39"/>
                </a:solidFill>
                <a:latin typeface="Avenir Next"/>
                <a:ea typeface="Avenir Next"/>
                <a:cs typeface="Avenir Next"/>
                <a:sym typeface="Avenir Next"/>
              </a:defRPr>
            </a:lvl4pPr>
            <a:lvl5pPr marL="0" indent="0">
              <a:lnSpc>
                <a:spcPct val="80000"/>
              </a:lnSpc>
              <a:spcBef>
                <a:spcPts val="0"/>
              </a:spcBef>
              <a:buSzTx/>
              <a:buNone/>
              <a:defRPr cap="all" spc="288">
                <a:solidFill>
                  <a:srgbClr val="3E3B39"/>
                </a:solidFill>
                <a:latin typeface="Avenir Next"/>
                <a:ea typeface="Avenir Next"/>
                <a:cs typeface="Avenir Next"/>
                <a:sym typeface="Avenir Next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" name="Shape 15"/>
          <p:cNvSpPr/>
          <p:nvPr>
            <p:ph type="sldNum" sz="quarter" idx="2"/>
          </p:nvPr>
        </p:nvSpPr>
        <p:spPr>
          <a:xfrm>
            <a:off x="6303924" y="9258300"/>
            <a:ext cx="409652" cy="4191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/>
          <p:nvPr>
            <p:ph type="body" sz="quarter" idx="1"/>
          </p:nvPr>
        </p:nvSpPr>
        <p:spPr>
          <a:xfrm>
            <a:off x="1270000" y="6362700"/>
            <a:ext cx="10464800" cy="660400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90000"/>
              </a:lnSpc>
              <a:spcBef>
                <a:spcPts val="1200"/>
              </a:spcBef>
              <a:buSzTx/>
              <a:buNone/>
              <a:defRPr i="1" sz="3200"/>
            </a:lvl1pPr>
            <a:lvl2pPr marL="839611" indent="-395111" algn="ctr">
              <a:lnSpc>
                <a:spcPct val="90000"/>
              </a:lnSpc>
              <a:spcBef>
                <a:spcPts val="1200"/>
              </a:spcBef>
              <a:defRPr i="1" sz="3200"/>
            </a:lvl2pPr>
            <a:lvl3pPr marL="1284111" indent="-395111" algn="ctr">
              <a:lnSpc>
                <a:spcPct val="90000"/>
              </a:lnSpc>
              <a:spcBef>
                <a:spcPts val="1200"/>
              </a:spcBef>
              <a:defRPr i="1" sz="3200"/>
            </a:lvl3pPr>
            <a:lvl4pPr marL="1728611" indent="-395111" algn="ctr">
              <a:lnSpc>
                <a:spcPct val="90000"/>
              </a:lnSpc>
              <a:spcBef>
                <a:spcPts val="1200"/>
              </a:spcBef>
              <a:defRPr i="1" sz="3200"/>
            </a:lvl4pPr>
            <a:lvl5pPr marL="2173111" indent="-395111" algn="ctr">
              <a:lnSpc>
                <a:spcPct val="90000"/>
              </a:lnSpc>
              <a:spcBef>
                <a:spcPts val="1200"/>
              </a:spcBef>
              <a:defRPr i="1"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7" name="Shape 97"/>
          <p:cNvSpPr/>
          <p:nvPr>
            <p:ph type="body" sz="quarter" idx="13"/>
          </p:nvPr>
        </p:nvSpPr>
        <p:spPr>
          <a:xfrm>
            <a:off x="1270000" y="4248150"/>
            <a:ext cx="10464800" cy="723900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ct val="90000"/>
              </a:lnSpc>
              <a:buSzTx/>
              <a:buNone/>
              <a:defRPr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</a:p>
        </p:txBody>
      </p:sp>
      <p:sp>
        <p:nvSpPr>
          <p:cNvPr id="98" name="Shape 9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6" name="Shape 10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chalk_line_box_10x7.png"/>
          <p:cNvPicPr>
            <a:picLocks noChangeAspect="1"/>
          </p:cNvPicPr>
          <p:nvPr/>
        </p:nvPicPr>
        <p:blipFill>
          <a:blip r:embed="rId2">
            <a:alphaModFix amt="45000"/>
            <a:extLst/>
          </a:blip>
          <a:stretch>
            <a:fillRect/>
          </a:stretch>
        </p:blipFill>
        <p:spPr>
          <a:xfrm>
            <a:off x="317500" y="6794500"/>
            <a:ext cx="12344400" cy="2336800"/>
          </a:xfrm>
          <a:prstGeom prst="rect">
            <a:avLst/>
          </a:prstGeom>
          <a:ln w="12700">
            <a:miter lim="400000"/>
          </a:ln>
        </p:spPr>
      </p:pic>
      <p:sp>
        <p:nvSpPr>
          <p:cNvPr id="23" name="Shape 23"/>
          <p:cNvSpPr/>
          <p:nvPr>
            <p:ph type="pic" idx="13"/>
          </p:nvPr>
        </p:nvSpPr>
        <p:spPr>
          <a:xfrm>
            <a:off x="393700" y="381000"/>
            <a:ext cx="12217400" cy="61468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4" name="Shape 24"/>
          <p:cNvSpPr/>
          <p:nvPr>
            <p:ph type="title"/>
          </p:nvPr>
        </p:nvSpPr>
        <p:spPr>
          <a:xfrm>
            <a:off x="901700" y="6934200"/>
            <a:ext cx="11201400" cy="9525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25" name="Shape 25"/>
          <p:cNvSpPr/>
          <p:nvPr>
            <p:ph type="body" sz="quarter" idx="1"/>
          </p:nvPr>
        </p:nvSpPr>
        <p:spPr>
          <a:xfrm>
            <a:off x="901700" y="7823200"/>
            <a:ext cx="11201400" cy="12065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80000"/>
              </a:lnSpc>
              <a:spcBef>
                <a:spcPts val="0"/>
              </a:spcBef>
              <a:buSzTx/>
              <a:buNone/>
              <a:defRPr cap="all" spc="288">
                <a:solidFill>
                  <a:srgbClr val="3E3B39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  <a:lvl2pPr marL="0" indent="0">
              <a:lnSpc>
                <a:spcPct val="80000"/>
              </a:lnSpc>
              <a:spcBef>
                <a:spcPts val="0"/>
              </a:spcBef>
              <a:buSzTx/>
              <a:buNone/>
              <a:defRPr cap="all" spc="288">
                <a:solidFill>
                  <a:srgbClr val="3E3B39"/>
                </a:solidFill>
                <a:latin typeface="Avenir Next"/>
                <a:ea typeface="Avenir Next"/>
                <a:cs typeface="Avenir Next"/>
                <a:sym typeface="Avenir Next"/>
              </a:defRPr>
            </a:lvl2pPr>
            <a:lvl3pPr marL="0" indent="0">
              <a:lnSpc>
                <a:spcPct val="80000"/>
              </a:lnSpc>
              <a:spcBef>
                <a:spcPts val="0"/>
              </a:spcBef>
              <a:buSzTx/>
              <a:buNone/>
              <a:defRPr cap="all" spc="288">
                <a:solidFill>
                  <a:srgbClr val="3E3B39"/>
                </a:solidFill>
                <a:latin typeface="Avenir Next"/>
                <a:ea typeface="Avenir Next"/>
                <a:cs typeface="Avenir Next"/>
                <a:sym typeface="Avenir Next"/>
              </a:defRPr>
            </a:lvl3pPr>
            <a:lvl4pPr marL="0" indent="0">
              <a:lnSpc>
                <a:spcPct val="80000"/>
              </a:lnSpc>
              <a:spcBef>
                <a:spcPts val="0"/>
              </a:spcBef>
              <a:buSzTx/>
              <a:buNone/>
              <a:defRPr cap="all" spc="288">
                <a:solidFill>
                  <a:srgbClr val="3E3B39"/>
                </a:solidFill>
                <a:latin typeface="Avenir Next"/>
                <a:ea typeface="Avenir Next"/>
                <a:cs typeface="Avenir Next"/>
                <a:sym typeface="Avenir Next"/>
              </a:defRPr>
            </a:lvl4pPr>
            <a:lvl5pPr marL="0" indent="0">
              <a:lnSpc>
                <a:spcPct val="80000"/>
              </a:lnSpc>
              <a:spcBef>
                <a:spcPts val="0"/>
              </a:spcBef>
              <a:buSzTx/>
              <a:buNone/>
              <a:defRPr cap="all" spc="288">
                <a:solidFill>
                  <a:srgbClr val="3E3B39"/>
                </a:solidFill>
                <a:latin typeface="Avenir Next"/>
                <a:ea typeface="Avenir Next"/>
                <a:cs typeface="Avenir Next"/>
                <a:sym typeface="Avenir Next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6" name="Shape 26"/>
          <p:cNvSpPr/>
          <p:nvPr>
            <p:ph type="sldNum" sz="quarter" idx="2"/>
          </p:nvPr>
        </p:nvSpPr>
        <p:spPr>
          <a:xfrm>
            <a:off x="6303924" y="9258300"/>
            <a:ext cx="409652" cy="4191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/>
          <p:nvPr>
            <p:ph type="title"/>
          </p:nvPr>
        </p:nvSpPr>
        <p:spPr>
          <a:xfrm>
            <a:off x="901700" y="3898900"/>
            <a:ext cx="11201400" cy="1943100"/>
          </a:xfrm>
          <a:prstGeom prst="rect">
            <a:avLst/>
          </a:prstGeom>
        </p:spPr>
        <p:txBody>
          <a:bodyPr anchor="ctr"/>
          <a:lstStyle/>
          <a:p>
            <a:pPr/>
            <a:r>
              <a:t>Title Text</a:t>
            </a:r>
          </a:p>
        </p:txBody>
      </p:sp>
      <p:sp>
        <p:nvSpPr>
          <p:cNvPr id="34" name="Shape 34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/>
          <p:nvPr>
            <p:ph type="pic" sz="half" idx="13"/>
          </p:nvPr>
        </p:nvSpPr>
        <p:spPr>
          <a:xfrm>
            <a:off x="6451600" y="1066800"/>
            <a:ext cx="5626100" cy="76327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42" name="Shape 42"/>
          <p:cNvSpPr/>
          <p:nvPr>
            <p:ph type="title"/>
          </p:nvPr>
        </p:nvSpPr>
        <p:spPr>
          <a:xfrm>
            <a:off x="901700" y="927100"/>
            <a:ext cx="5080000" cy="41021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43" name="Shape 43"/>
          <p:cNvSpPr/>
          <p:nvPr>
            <p:ph type="body" sz="quarter" idx="1"/>
          </p:nvPr>
        </p:nvSpPr>
        <p:spPr>
          <a:xfrm>
            <a:off x="901700" y="5029200"/>
            <a:ext cx="5080000" cy="3683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80000"/>
              </a:lnSpc>
              <a:spcBef>
                <a:spcPts val="0"/>
              </a:spcBef>
              <a:buSzTx/>
              <a:buNone/>
              <a:defRPr cap="all" spc="288">
                <a:solidFill>
                  <a:srgbClr val="3E3B39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  <a:lvl2pPr marL="0" indent="0">
              <a:lnSpc>
                <a:spcPct val="80000"/>
              </a:lnSpc>
              <a:spcBef>
                <a:spcPts val="0"/>
              </a:spcBef>
              <a:buSzTx/>
              <a:buNone/>
              <a:defRPr cap="all" spc="288">
                <a:solidFill>
                  <a:srgbClr val="3E3B39"/>
                </a:solidFill>
                <a:latin typeface="Avenir Next"/>
                <a:ea typeface="Avenir Next"/>
                <a:cs typeface="Avenir Next"/>
                <a:sym typeface="Avenir Next"/>
              </a:defRPr>
            </a:lvl2pPr>
            <a:lvl3pPr marL="0" indent="0">
              <a:lnSpc>
                <a:spcPct val="80000"/>
              </a:lnSpc>
              <a:spcBef>
                <a:spcPts val="0"/>
              </a:spcBef>
              <a:buSzTx/>
              <a:buNone/>
              <a:defRPr cap="all" spc="288">
                <a:solidFill>
                  <a:srgbClr val="3E3B39"/>
                </a:solidFill>
                <a:latin typeface="Avenir Next"/>
                <a:ea typeface="Avenir Next"/>
                <a:cs typeface="Avenir Next"/>
                <a:sym typeface="Avenir Next"/>
              </a:defRPr>
            </a:lvl3pPr>
            <a:lvl4pPr marL="0" indent="0">
              <a:lnSpc>
                <a:spcPct val="80000"/>
              </a:lnSpc>
              <a:spcBef>
                <a:spcPts val="0"/>
              </a:spcBef>
              <a:buSzTx/>
              <a:buNone/>
              <a:defRPr cap="all" spc="288">
                <a:solidFill>
                  <a:srgbClr val="3E3B39"/>
                </a:solidFill>
                <a:latin typeface="Avenir Next"/>
                <a:ea typeface="Avenir Next"/>
                <a:cs typeface="Avenir Next"/>
                <a:sym typeface="Avenir Next"/>
              </a:defRPr>
            </a:lvl4pPr>
            <a:lvl5pPr marL="0" indent="0">
              <a:lnSpc>
                <a:spcPct val="80000"/>
              </a:lnSpc>
              <a:spcBef>
                <a:spcPts val="0"/>
              </a:spcBef>
              <a:buSzTx/>
              <a:buNone/>
              <a:defRPr cap="all" spc="288">
                <a:solidFill>
                  <a:srgbClr val="3E3B39"/>
                </a:solidFill>
                <a:latin typeface="Avenir Next"/>
                <a:ea typeface="Avenir Next"/>
                <a:cs typeface="Avenir Next"/>
                <a:sym typeface="Avenir Next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4" name="Shape 44"/>
          <p:cNvSpPr/>
          <p:nvPr>
            <p:ph type="sldNum" sz="quarter" idx="2"/>
          </p:nvPr>
        </p:nvSpPr>
        <p:spPr>
          <a:xfrm>
            <a:off x="6303924" y="9258300"/>
            <a:ext cx="409652" cy="4191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2" name="Shape 52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0" name="Shape 6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1" name="Shape 6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/>
          <p:nvPr>
            <p:ph type="pic" sz="half" idx="13"/>
          </p:nvPr>
        </p:nvSpPr>
        <p:spPr>
          <a:xfrm>
            <a:off x="6769100" y="2603500"/>
            <a:ext cx="5308600" cy="5969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9" name="Shape 6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70" name="Shape 70"/>
          <p:cNvSpPr/>
          <p:nvPr>
            <p:ph type="body" sz="half" idx="1"/>
          </p:nvPr>
        </p:nvSpPr>
        <p:spPr>
          <a:xfrm>
            <a:off x="901700" y="2603500"/>
            <a:ext cx="5334000" cy="5969000"/>
          </a:xfrm>
          <a:prstGeom prst="rect">
            <a:avLst/>
          </a:prstGeom>
        </p:spPr>
        <p:txBody>
          <a:bodyPr/>
          <a:lstStyle>
            <a:lvl1pPr marL="393700" indent="-393700">
              <a:lnSpc>
                <a:spcPct val="90000"/>
              </a:lnSpc>
              <a:spcBef>
                <a:spcPts val="2800"/>
              </a:spcBef>
              <a:defRPr sz="3200"/>
            </a:lvl1pPr>
            <a:lvl2pPr marL="787400" indent="-393700">
              <a:lnSpc>
                <a:spcPct val="90000"/>
              </a:lnSpc>
              <a:spcBef>
                <a:spcPts val="2800"/>
              </a:spcBef>
              <a:defRPr sz="3200"/>
            </a:lvl2pPr>
            <a:lvl3pPr marL="1181100" indent="-393700">
              <a:lnSpc>
                <a:spcPct val="90000"/>
              </a:lnSpc>
              <a:spcBef>
                <a:spcPts val="2800"/>
              </a:spcBef>
              <a:defRPr sz="3200"/>
            </a:lvl3pPr>
            <a:lvl4pPr marL="1574800" indent="-393700">
              <a:lnSpc>
                <a:spcPct val="90000"/>
              </a:lnSpc>
              <a:spcBef>
                <a:spcPts val="2800"/>
              </a:spcBef>
              <a:defRPr sz="3200"/>
            </a:lvl4pPr>
            <a:lvl5pPr marL="1968500" indent="-393700">
              <a:lnSpc>
                <a:spcPct val="90000"/>
              </a:lnSpc>
              <a:spcBef>
                <a:spcPts val="2800"/>
              </a:spcBef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1" name="Shape 7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/>
          <p:nvPr>
            <p:ph type="body" idx="1"/>
          </p:nvPr>
        </p:nvSpPr>
        <p:spPr>
          <a:xfrm>
            <a:off x="901700" y="1727200"/>
            <a:ext cx="11201400" cy="6286500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9" name="Shape 7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/>
          <p:nvPr>
            <p:ph type="pic" sz="quarter" idx="13"/>
          </p:nvPr>
        </p:nvSpPr>
        <p:spPr>
          <a:xfrm>
            <a:off x="6654800" y="482600"/>
            <a:ext cx="5981700" cy="3911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7" name="Shape 87"/>
          <p:cNvSpPr/>
          <p:nvPr>
            <p:ph type="pic" sz="half" idx="14"/>
          </p:nvPr>
        </p:nvSpPr>
        <p:spPr>
          <a:xfrm>
            <a:off x="6654800" y="4673600"/>
            <a:ext cx="5981700" cy="4597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8" name="Shape 88"/>
          <p:cNvSpPr/>
          <p:nvPr>
            <p:ph type="pic" idx="15"/>
          </p:nvPr>
        </p:nvSpPr>
        <p:spPr>
          <a:xfrm>
            <a:off x="406400" y="482600"/>
            <a:ext cx="5981700" cy="8788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9" name="Shape 8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Relationship Id="rId9" Type="http://schemas.openxmlformats.org/officeDocument/2006/relationships/slideLayout" Target="../slideLayouts/slideLayout6.xml"/><Relationship Id="rId10" Type="http://schemas.openxmlformats.org/officeDocument/2006/relationships/slideLayout" Target="../slideLayouts/slideLayout7.xml"/><Relationship Id="rId11" Type="http://schemas.openxmlformats.org/officeDocument/2006/relationships/slideLayout" Target="../slideLayouts/slideLayout8.xml"/><Relationship Id="rId12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halk_line_10x7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93700" y="355600"/>
            <a:ext cx="12217400" cy="8775700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Shape 3"/>
          <p:cNvSpPr/>
          <p:nvPr>
            <p:ph type="title"/>
          </p:nvPr>
        </p:nvSpPr>
        <p:spPr>
          <a:xfrm>
            <a:off x="901700" y="635000"/>
            <a:ext cx="11201400" cy="1714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4" name="Shape 4"/>
          <p:cNvSpPr/>
          <p:nvPr>
            <p:ph type="body" idx="1"/>
          </p:nvPr>
        </p:nvSpPr>
        <p:spPr>
          <a:xfrm>
            <a:off x="901700" y="2603500"/>
            <a:ext cx="11201400" cy="596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hape 5"/>
          <p:cNvSpPr/>
          <p:nvPr>
            <p:ph type="sldNum" sz="quarter" idx="2"/>
          </p:nvPr>
        </p:nvSpPr>
        <p:spPr>
          <a:xfrm>
            <a:off x="6299199" y="9258300"/>
            <a:ext cx="409652" cy="4191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b="1" cap="all" i="0"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</p:sldLayoutIdLst>
  <p:transition xmlns:p14="http://schemas.microsoft.com/office/powerpoint/2010/main" spd="med" advClick="1"/>
  <p:txStyles>
    <p:titleStyle>
      <a:lvl1pPr marL="0" marR="0" indent="0" algn="l" defTabSz="5842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all" i="0" spc="384" strike="noStrike" sz="4800" u="none">
          <a:ln>
            <a:noFill/>
          </a:ln>
          <a:solidFill>
            <a:srgbClr val="3E3B39"/>
          </a:solidFill>
          <a:effectLst>
            <a:outerShdw sx="100000" sy="100000" kx="0" ky="0" algn="b" rotWithShape="0" blurRad="25400" dist="25400" dir="5520000">
              <a:srgbClr val="FFFFFF">
                <a:alpha val="72000"/>
              </a:srgbClr>
            </a:outerShdw>
          </a:effectLst>
          <a:uFillTx/>
          <a:latin typeface="Avenir Next"/>
          <a:ea typeface="Avenir Next"/>
          <a:cs typeface="Avenir Next"/>
          <a:sym typeface="Avenir Next"/>
        </a:defRPr>
      </a:lvl1pPr>
      <a:lvl2pPr marL="0" marR="0" indent="0" algn="l" defTabSz="5842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all" i="0" spc="384" strike="noStrike" sz="4800" u="none">
          <a:ln>
            <a:noFill/>
          </a:ln>
          <a:solidFill>
            <a:srgbClr val="3E3B39"/>
          </a:solidFill>
          <a:effectLst>
            <a:outerShdw sx="100000" sy="100000" kx="0" ky="0" algn="b" rotWithShape="0" blurRad="25400" dist="25400" dir="5520000">
              <a:srgbClr val="FFFFFF">
                <a:alpha val="72000"/>
              </a:srgbClr>
            </a:outerShdw>
          </a:effectLst>
          <a:uFillTx/>
          <a:latin typeface="Avenir Next"/>
          <a:ea typeface="Avenir Next"/>
          <a:cs typeface="Avenir Next"/>
          <a:sym typeface="Avenir Next"/>
        </a:defRPr>
      </a:lvl2pPr>
      <a:lvl3pPr marL="0" marR="0" indent="0" algn="l" defTabSz="5842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all" i="0" spc="384" strike="noStrike" sz="4800" u="none">
          <a:ln>
            <a:noFill/>
          </a:ln>
          <a:solidFill>
            <a:srgbClr val="3E3B39"/>
          </a:solidFill>
          <a:effectLst>
            <a:outerShdw sx="100000" sy="100000" kx="0" ky="0" algn="b" rotWithShape="0" blurRad="25400" dist="25400" dir="5520000">
              <a:srgbClr val="FFFFFF">
                <a:alpha val="72000"/>
              </a:srgbClr>
            </a:outerShdw>
          </a:effectLst>
          <a:uFillTx/>
          <a:latin typeface="Avenir Next"/>
          <a:ea typeface="Avenir Next"/>
          <a:cs typeface="Avenir Next"/>
          <a:sym typeface="Avenir Next"/>
        </a:defRPr>
      </a:lvl3pPr>
      <a:lvl4pPr marL="0" marR="0" indent="0" algn="l" defTabSz="5842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all" i="0" spc="384" strike="noStrike" sz="4800" u="none">
          <a:ln>
            <a:noFill/>
          </a:ln>
          <a:solidFill>
            <a:srgbClr val="3E3B39"/>
          </a:solidFill>
          <a:effectLst>
            <a:outerShdw sx="100000" sy="100000" kx="0" ky="0" algn="b" rotWithShape="0" blurRad="25400" dist="25400" dir="5520000">
              <a:srgbClr val="FFFFFF">
                <a:alpha val="72000"/>
              </a:srgbClr>
            </a:outerShdw>
          </a:effectLst>
          <a:uFillTx/>
          <a:latin typeface="Avenir Next"/>
          <a:ea typeface="Avenir Next"/>
          <a:cs typeface="Avenir Next"/>
          <a:sym typeface="Avenir Next"/>
        </a:defRPr>
      </a:lvl4pPr>
      <a:lvl5pPr marL="0" marR="0" indent="0" algn="l" defTabSz="5842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all" i="0" spc="384" strike="noStrike" sz="4800" u="none">
          <a:ln>
            <a:noFill/>
          </a:ln>
          <a:solidFill>
            <a:srgbClr val="3E3B39"/>
          </a:solidFill>
          <a:effectLst>
            <a:outerShdw sx="100000" sy="100000" kx="0" ky="0" algn="b" rotWithShape="0" blurRad="25400" dist="25400" dir="5520000">
              <a:srgbClr val="FFFFFF">
                <a:alpha val="72000"/>
              </a:srgbClr>
            </a:outerShdw>
          </a:effectLst>
          <a:uFillTx/>
          <a:latin typeface="Avenir Next"/>
          <a:ea typeface="Avenir Next"/>
          <a:cs typeface="Avenir Next"/>
          <a:sym typeface="Avenir Next"/>
        </a:defRPr>
      </a:lvl5pPr>
      <a:lvl6pPr marL="0" marR="0" indent="0" algn="l" defTabSz="5842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all" i="0" spc="384" strike="noStrike" sz="4800" u="none">
          <a:ln>
            <a:noFill/>
          </a:ln>
          <a:solidFill>
            <a:srgbClr val="3E3B39"/>
          </a:solidFill>
          <a:effectLst>
            <a:outerShdw sx="100000" sy="100000" kx="0" ky="0" algn="b" rotWithShape="0" blurRad="25400" dist="25400" dir="5520000">
              <a:srgbClr val="FFFFFF">
                <a:alpha val="72000"/>
              </a:srgbClr>
            </a:outerShdw>
          </a:effectLst>
          <a:uFillTx/>
          <a:latin typeface="Avenir Next"/>
          <a:ea typeface="Avenir Next"/>
          <a:cs typeface="Avenir Next"/>
          <a:sym typeface="Avenir Next"/>
        </a:defRPr>
      </a:lvl6pPr>
      <a:lvl7pPr marL="0" marR="0" indent="0" algn="l" defTabSz="5842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all" i="0" spc="384" strike="noStrike" sz="4800" u="none">
          <a:ln>
            <a:noFill/>
          </a:ln>
          <a:solidFill>
            <a:srgbClr val="3E3B39"/>
          </a:solidFill>
          <a:effectLst>
            <a:outerShdw sx="100000" sy="100000" kx="0" ky="0" algn="b" rotWithShape="0" blurRad="25400" dist="25400" dir="5520000">
              <a:srgbClr val="FFFFFF">
                <a:alpha val="72000"/>
              </a:srgbClr>
            </a:outerShdw>
          </a:effectLst>
          <a:uFillTx/>
          <a:latin typeface="Avenir Next"/>
          <a:ea typeface="Avenir Next"/>
          <a:cs typeface="Avenir Next"/>
          <a:sym typeface="Avenir Next"/>
        </a:defRPr>
      </a:lvl7pPr>
      <a:lvl8pPr marL="0" marR="0" indent="0" algn="l" defTabSz="5842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all" i="0" spc="384" strike="noStrike" sz="4800" u="none">
          <a:ln>
            <a:noFill/>
          </a:ln>
          <a:solidFill>
            <a:srgbClr val="3E3B39"/>
          </a:solidFill>
          <a:effectLst>
            <a:outerShdw sx="100000" sy="100000" kx="0" ky="0" algn="b" rotWithShape="0" blurRad="25400" dist="25400" dir="5520000">
              <a:srgbClr val="FFFFFF">
                <a:alpha val="72000"/>
              </a:srgbClr>
            </a:outerShdw>
          </a:effectLst>
          <a:uFillTx/>
          <a:latin typeface="Avenir Next"/>
          <a:ea typeface="Avenir Next"/>
          <a:cs typeface="Avenir Next"/>
          <a:sym typeface="Avenir Next"/>
        </a:defRPr>
      </a:lvl8pPr>
      <a:lvl9pPr marL="0" marR="0" indent="0" algn="l" defTabSz="5842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all" i="0" spc="384" strike="noStrike" sz="4800" u="none">
          <a:ln>
            <a:noFill/>
          </a:ln>
          <a:solidFill>
            <a:srgbClr val="3E3B39"/>
          </a:solidFill>
          <a:effectLst>
            <a:outerShdw sx="100000" sy="100000" kx="0" ky="0" algn="b" rotWithShape="0" blurRad="25400" dist="25400" dir="5520000">
              <a:srgbClr val="FFFFFF">
                <a:alpha val="72000"/>
              </a:srgbClr>
            </a:outerShdw>
          </a:effectLst>
          <a:uFillTx/>
          <a:latin typeface="Avenir Next"/>
          <a:ea typeface="Avenir Next"/>
          <a:cs typeface="Avenir Next"/>
          <a:sym typeface="Avenir Nex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5E524C"/>
          </a:solidFill>
          <a:effectLst>
            <a:outerShdw sx="100000" sy="100000" kx="0" ky="0" algn="b" rotWithShape="0" blurRad="25400" dist="25400" dir="5520000">
              <a:srgbClr val="FFFFFF">
                <a:alpha val="71999"/>
              </a:srgbClr>
            </a:outerShdw>
          </a:effectLst>
          <a:uFillTx/>
          <a:latin typeface="Avenir Next Medium"/>
          <a:ea typeface="Avenir Next Medium"/>
          <a:cs typeface="Avenir Next Medium"/>
          <a:sym typeface="Avenir Next Medium"/>
        </a:defRPr>
      </a:lvl1pPr>
      <a:lvl2pPr marL="889000" marR="0" indent="-4445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5E524C"/>
          </a:solidFill>
          <a:effectLst>
            <a:outerShdw sx="100000" sy="100000" kx="0" ky="0" algn="b" rotWithShape="0" blurRad="25400" dist="25400" dir="5520000">
              <a:srgbClr val="FFFFFF">
                <a:alpha val="71999"/>
              </a:srgbClr>
            </a:outerShdw>
          </a:effectLst>
          <a:uFillTx/>
          <a:latin typeface="Avenir Next Medium"/>
          <a:ea typeface="Avenir Next Medium"/>
          <a:cs typeface="Avenir Next Medium"/>
          <a:sym typeface="Avenir Next Medium"/>
        </a:defRPr>
      </a:lvl2pPr>
      <a:lvl3pPr marL="1333500" marR="0" indent="-4445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5E524C"/>
          </a:solidFill>
          <a:effectLst>
            <a:outerShdw sx="100000" sy="100000" kx="0" ky="0" algn="b" rotWithShape="0" blurRad="25400" dist="25400" dir="5520000">
              <a:srgbClr val="FFFFFF">
                <a:alpha val="71999"/>
              </a:srgbClr>
            </a:outerShdw>
          </a:effectLst>
          <a:uFillTx/>
          <a:latin typeface="Avenir Next Medium"/>
          <a:ea typeface="Avenir Next Medium"/>
          <a:cs typeface="Avenir Next Medium"/>
          <a:sym typeface="Avenir Next Medium"/>
        </a:defRPr>
      </a:lvl3pPr>
      <a:lvl4pPr marL="1778000" marR="0" indent="-4445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5E524C"/>
          </a:solidFill>
          <a:effectLst>
            <a:outerShdw sx="100000" sy="100000" kx="0" ky="0" algn="b" rotWithShape="0" blurRad="25400" dist="25400" dir="5520000">
              <a:srgbClr val="FFFFFF">
                <a:alpha val="71999"/>
              </a:srgbClr>
            </a:outerShdw>
          </a:effectLst>
          <a:uFillTx/>
          <a:latin typeface="Avenir Next Medium"/>
          <a:ea typeface="Avenir Next Medium"/>
          <a:cs typeface="Avenir Next Medium"/>
          <a:sym typeface="Avenir Next Medium"/>
        </a:defRPr>
      </a:lvl4pPr>
      <a:lvl5pPr marL="2222500" marR="0" indent="-4445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5E524C"/>
          </a:solidFill>
          <a:effectLst>
            <a:outerShdw sx="100000" sy="100000" kx="0" ky="0" algn="b" rotWithShape="0" blurRad="25400" dist="25400" dir="5520000">
              <a:srgbClr val="FFFFFF">
                <a:alpha val="71999"/>
              </a:srgbClr>
            </a:outerShdw>
          </a:effectLst>
          <a:uFillTx/>
          <a:latin typeface="Avenir Next Medium"/>
          <a:ea typeface="Avenir Next Medium"/>
          <a:cs typeface="Avenir Next Medium"/>
          <a:sym typeface="Avenir Next Medium"/>
        </a:defRPr>
      </a:lvl5pPr>
      <a:lvl6pPr marL="2667000" marR="0" indent="-4445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5E524C"/>
          </a:solidFill>
          <a:effectLst>
            <a:outerShdw sx="100000" sy="100000" kx="0" ky="0" algn="b" rotWithShape="0" blurRad="25400" dist="25400" dir="5520000">
              <a:srgbClr val="FFFFFF">
                <a:alpha val="71999"/>
              </a:srgbClr>
            </a:outerShdw>
          </a:effectLst>
          <a:uFillTx/>
          <a:latin typeface="Avenir Next Medium"/>
          <a:ea typeface="Avenir Next Medium"/>
          <a:cs typeface="Avenir Next Medium"/>
          <a:sym typeface="Avenir Next Medium"/>
        </a:defRPr>
      </a:lvl6pPr>
      <a:lvl7pPr marL="3111500" marR="0" indent="-4445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5E524C"/>
          </a:solidFill>
          <a:effectLst>
            <a:outerShdw sx="100000" sy="100000" kx="0" ky="0" algn="b" rotWithShape="0" blurRad="25400" dist="25400" dir="5520000">
              <a:srgbClr val="FFFFFF">
                <a:alpha val="71999"/>
              </a:srgbClr>
            </a:outerShdw>
          </a:effectLst>
          <a:uFillTx/>
          <a:latin typeface="Avenir Next Medium"/>
          <a:ea typeface="Avenir Next Medium"/>
          <a:cs typeface="Avenir Next Medium"/>
          <a:sym typeface="Avenir Next Medium"/>
        </a:defRPr>
      </a:lvl7pPr>
      <a:lvl8pPr marL="3556000" marR="0" indent="-4445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5E524C"/>
          </a:solidFill>
          <a:effectLst>
            <a:outerShdw sx="100000" sy="100000" kx="0" ky="0" algn="b" rotWithShape="0" blurRad="25400" dist="25400" dir="5520000">
              <a:srgbClr val="FFFFFF">
                <a:alpha val="71999"/>
              </a:srgbClr>
            </a:outerShdw>
          </a:effectLst>
          <a:uFillTx/>
          <a:latin typeface="Avenir Next Medium"/>
          <a:ea typeface="Avenir Next Medium"/>
          <a:cs typeface="Avenir Next Medium"/>
          <a:sym typeface="Avenir Next Medium"/>
        </a:defRPr>
      </a:lvl8pPr>
      <a:lvl9pPr marL="4000500" marR="0" indent="-444500" algn="l" defTabSz="584200" rtl="0" latinLnBrk="0">
        <a:lnSpc>
          <a:spcPct val="100000"/>
        </a:lnSpc>
        <a:spcBef>
          <a:spcPts val="3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5E524C"/>
          </a:solidFill>
          <a:effectLst>
            <a:outerShdw sx="100000" sy="100000" kx="0" ky="0" algn="b" rotWithShape="0" blurRad="25400" dist="25400" dir="5520000">
              <a:srgbClr val="FFFFFF">
                <a:alpha val="71999"/>
              </a:srgbClr>
            </a:outerShdw>
          </a:effectLst>
          <a:uFillTx/>
          <a:latin typeface="Avenir Next Medium"/>
          <a:ea typeface="Avenir Next Medium"/>
          <a:cs typeface="Avenir Next Medium"/>
          <a:sym typeface="Avenir Next Medium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all" i="0" spc="0" strike="noStrike" sz="1800" u="none">
          <a:ln>
            <a:noFill/>
          </a:ln>
          <a:solidFill>
            <a:schemeClr val="tx1"/>
          </a:solidFill>
          <a:effectLst>
            <a:outerShdw sx="100000" sy="100000" kx="0" ky="0" algn="b" rotWithShape="0" blurRad="25400" dist="25400" dir="5520000">
              <a:srgbClr val="FFFFFF">
                <a:alpha val="71999"/>
              </a:srgbClr>
            </a:outerShdw>
          </a:effectLst>
          <a:uFillTx/>
          <a:latin typeface="+mn-lt"/>
          <a:ea typeface="+mn-ea"/>
          <a:cs typeface="+mn-cs"/>
          <a:sym typeface="Avenir Next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all" i="0" spc="0" strike="noStrike" sz="1800" u="none">
          <a:ln>
            <a:noFill/>
          </a:ln>
          <a:solidFill>
            <a:schemeClr val="tx1"/>
          </a:solidFill>
          <a:effectLst>
            <a:outerShdw sx="100000" sy="100000" kx="0" ky="0" algn="b" rotWithShape="0" blurRad="25400" dist="25400" dir="5520000">
              <a:srgbClr val="FFFFFF">
                <a:alpha val="71999"/>
              </a:srgbClr>
            </a:outerShdw>
          </a:effectLst>
          <a:uFillTx/>
          <a:latin typeface="+mn-lt"/>
          <a:ea typeface="+mn-ea"/>
          <a:cs typeface="+mn-cs"/>
          <a:sym typeface="Avenir Next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all" i="0" spc="0" strike="noStrike" sz="1800" u="none">
          <a:ln>
            <a:noFill/>
          </a:ln>
          <a:solidFill>
            <a:schemeClr val="tx1"/>
          </a:solidFill>
          <a:effectLst>
            <a:outerShdw sx="100000" sy="100000" kx="0" ky="0" algn="b" rotWithShape="0" blurRad="25400" dist="25400" dir="5520000">
              <a:srgbClr val="FFFFFF">
                <a:alpha val="71999"/>
              </a:srgbClr>
            </a:outerShdw>
          </a:effectLst>
          <a:uFillTx/>
          <a:latin typeface="+mn-lt"/>
          <a:ea typeface="+mn-ea"/>
          <a:cs typeface="+mn-cs"/>
          <a:sym typeface="Avenir Next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all" i="0" spc="0" strike="noStrike" sz="1800" u="none">
          <a:ln>
            <a:noFill/>
          </a:ln>
          <a:solidFill>
            <a:schemeClr val="tx1"/>
          </a:solidFill>
          <a:effectLst>
            <a:outerShdw sx="100000" sy="100000" kx="0" ky="0" algn="b" rotWithShape="0" blurRad="25400" dist="25400" dir="5520000">
              <a:srgbClr val="FFFFFF">
                <a:alpha val="71999"/>
              </a:srgbClr>
            </a:outerShdw>
          </a:effectLst>
          <a:uFillTx/>
          <a:latin typeface="+mn-lt"/>
          <a:ea typeface="+mn-ea"/>
          <a:cs typeface="+mn-cs"/>
          <a:sym typeface="Avenir Next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all" i="0" spc="0" strike="noStrike" sz="1800" u="none">
          <a:ln>
            <a:noFill/>
          </a:ln>
          <a:solidFill>
            <a:schemeClr val="tx1"/>
          </a:solidFill>
          <a:effectLst>
            <a:outerShdw sx="100000" sy="100000" kx="0" ky="0" algn="b" rotWithShape="0" blurRad="25400" dist="25400" dir="5520000">
              <a:srgbClr val="FFFFFF">
                <a:alpha val="71999"/>
              </a:srgbClr>
            </a:outerShdw>
          </a:effectLst>
          <a:uFillTx/>
          <a:latin typeface="+mn-lt"/>
          <a:ea typeface="+mn-ea"/>
          <a:cs typeface="+mn-cs"/>
          <a:sym typeface="Avenir Next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all" i="0" spc="0" strike="noStrike" sz="1800" u="none">
          <a:ln>
            <a:noFill/>
          </a:ln>
          <a:solidFill>
            <a:schemeClr val="tx1"/>
          </a:solidFill>
          <a:effectLst>
            <a:outerShdw sx="100000" sy="100000" kx="0" ky="0" algn="b" rotWithShape="0" blurRad="25400" dist="25400" dir="5520000">
              <a:srgbClr val="FFFFFF">
                <a:alpha val="71999"/>
              </a:srgbClr>
            </a:outerShdw>
          </a:effectLst>
          <a:uFillTx/>
          <a:latin typeface="+mn-lt"/>
          <a:ea typeface="+mn-ea"/>
          <a:cs typeface="+mn-cs"/>
          <a:sym typeface="Avenir Next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all" i="0" spc="0" strike="noStrike" sz="1800" u="none">
          <a:ln>
            <a:noFill/>
          </a:ln>
          <a:solidFill>
            <a:schemeClr val="tx1"/>
          </a:solidFill>
          <a:effectLst>
            <a:outerShdw sx="100000" sy="100000" kx="0" ky="0" algn="b" rotWithShape="0" blurRad="25400" dist="25400" dir="5520000">
              <a:srgbClr val="FFFFFF">
                <a:alpha val="71999"/>
              </a:srgbClr>
            </a:outerShdw>
          </a:effectLst>
          <a:uFillTx/>
          <a:latin typeface="+mn-lt"/>
          <a:ea typeface="+mn-ea"/>
          <a:cs typeface="+mn-cs"/>
          <a:sym typeface="Avenir Next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all" i="0" spc="0" strike="noStrike" sz="1800" u="none">
          <a:ln>
            <a:noFill/>
          </a:ln>
          <a:solidFill>
            <a:schemeClr val="tx1"/>
          </a:solidFill>
          <a:effectLst>
            <a:outerShdw sx="100000" sy="100000" kx="0" ky="0" algn="b" rotWithShape="0" blurRad="25400" dist="25400" dir="5520000">
              <a:srgbClr val="FFFFFF">
                <a:alpha val="71999"/>
              </a:srgbClr>
            </a:outerShdw>
          </a:effectLst>
          <a:uFillTx/>
          <a:latin typeface="+mn-lt"/>
          <a:ea typeface="+mn-ea"/>
          <a:cs typeface="+mn-cs"/>
          <a:sym typeface="Avenir Next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all" i="0" spc="0" strike="noStrike" sz="1800" u="none">
          <a:ln>
            <a:noFill/>
          </a:ln>
          <a:solidFill>
            <a:schemeClr val="tx1"/>
          </a:solidFill>
          <a:effectLst>
            <a:outerShdw sx="100000" sy="100000" kx="0" ky="0" algn="b" rotWithShape="0" blurRad="25400" dist="25400" dir="5520000">
              <a:srgbClr val="FFFFFF">
                <a:alpha val="71999"/>
              </a:srgbClr>
            </a:outerShdw>
          </a:effectLst>
          <a:uFillTx/>
          <a:latin typeface="+mn-lt"/>
          <a:ea typeface="+mn-ea"/>
          <a:cs typeface="+mn-cs"/>
          <a:sym typeface="Avenir Nex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png"/><Relationship Id="rId3" Type="http://schemas.openxmlformats.org/officeDocument/2006/relationships/hyperlink" Target="http://www.franchisedirect.com/starting-a-franchise-video/" TargetMode="External"/><Relationship Id="rId4" Type="http://schemas.openxmlformats.org/officeDocument/2006/relationships/hyperlink" Target="http://www.franchise.com/" TargetMode="External"/><Relationship Id="rId5" Type="http://schemas.openxmlformats.org/officeDocument/2006/relationships/image" Target="../media/image11.png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png"/></Relationships>
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hyperlink" Target="http://www.uspto.gov/" TargetMode="External"/><Relationship Id="rId4" Type="http://schemas.openxmlformats.org/officeDocument/2006/relationships/hyperlink" Target="http://www.scu.edu/ethics/practicing/focusareas/business/startup-dilemmas.html" TargetMode="External"/></Relationships>
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hyperlink" Target="http://archive.sba.gov/smallbusinessplanner/plan/getready/SERV_SBPLANNER_ISENTFORU.html" TargetMode="External"/><Relationship Id="rId3" Type="http://schemas.openxmlformats.org/officeDocument/2006/relationships/hyperlink" Target="http://www.forbes.com/sites/ericwagner/2013/09/12/five-reasons-8-out-of-10-businesses-fail/" TargetMode="External"/><Relationship Id="rId4" Type="http://schemas.openxmlformats.org/officeDocument/2006/relationships/image" Target="../media/image17.pn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pn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pn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hyperlink" Target="http://tjmarino.com/blog/blog-entrepreneurship/exploiting-the-five-roots-of-opportunity.html" TargetMode="External"/><Relationship Id="rId3" Type="http://schemas.openxmlformats.org/officeDocument/2006/relationships/image" Target="../media/image6.pn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image4.png"/>
          <p:cNvPicPr>
            <a:picLocks noChangeAspect="1"/>
          </p:cNvPicPr>
          <p:nvPr/>
        </p:nvPicPr>
        <p:blipFill>
          <a:blip r:embed="rId2">
            <a:extLst/>
          </a:blip>
          <a:srcRect l="0" t="6446" r="0" b="6446"/>
          <a:stretch>
            <a:fillRect/>
          </a:stretch>
        </p:blipFill>
        <p:spPr>
          <a:xfrm>
            <a:off x="772516" y="1083467"/>
            <a:ext cx="11459793" cy="758651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image11.png"/>
          <p:cNvPicPr>
            <a:picLocks noChangeAspect="1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6457950" y="1060449"/>
            <a:ext cx="5852081" cy="7937501"/>
          </a:xfrm>
          <a:prstGeom prst="rect">
            <a:avLst/>
          </a:prstGeom>
        </p:spPr>
      </p:pic>
      <p:sp>
        <p:nvSpPr>
          <p:cNvPr id="160" name="Shape 160"/>
          <p:cNvSpPr/>
          <p:nvPr>
            <p:ph type="title"/>
          </p:nvPr>
        </p:nvSpPr>
        <p:spPr>
          <a:xfrm>
            <a:off x="901700" y="812800"/>
            <a:ext cx="5080000" cy="1012330"/>
          </a:xfrm>
          <a:prstGeom prst="rect">
            <a:avLst/>
          </a:prstGeom>
        </p:spPr>
        <p:txBody>
          <a:bodyPr/>
          <a:lstStyle>
            <a:lvl1pPr>
              <a:defRPr spc="3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 invalidUrl="" action="" tgtFrame="" tooltip="" history="1" highlightClick="0" endSnd="0"/>
              </a:defRPr>
            </a:lvl1pPr>
          </a:lstStyle>
          <a:p>
            <a:pPr>
              <a:defRPr>
                <a:solidFill>
                  <a:srgbClr val="3E3B39"/>
                </a:solidFill>
                <a:uFillTx/>
              </a:defRPr>
            </a:pPr>
            <a:r>
              <a:rPr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 invalidUrl="" action="" tgtFrame="" tooltip="" history="1" highlightClick="0" endSnd="0"/>
              </a:rPr>
              <a:t>fRANCHISES</a:t>
            </a:r>
          </a:p>
        </p:txBody>
      </p:sp>
      <p:sp>
        <p:nvSpPr>
          <p:cNvPr id="161" name="Shape 161"/>
          <p:cNvSpPr/>
          <p:nvPr>
            <p:ph type="body" sz="quarter" idx="1"/>
          </p:nvPr>
        </p:nvSpPr>
        <p:spPr>
          <a:xfrm>
            <a:off x="901700" y="1771650"/>
            <a:ext cx="5080000" cy="3707111"/>
          </a:xfrm>
          <a:prstGeom prst="rect">
            <a:avLst/>
          </a:prstGeom>
        </p:spPr>
        <p:txBody>
          <a:bodyPr/>
          <a:lstStyle/>
          <a:p>
            <a:pPr defTabSz="572516">
              <a:defRPr spc="200" sz="3500">
                <a:effectLst>
                  <a:outerShdw sx="100000" sy="100000" kx="0" ky="0" algn="b" rotWithShape="0" blurRad="25400" dist="24892" dir="5520000">
                    <a:srgbClr val="FFFFFF">
                      <a:alpha val="71999"/>
                    </a:srgbClr>
                  </a:outerShdw>
                </a:effectLst>
              </a:defRPr>
            </a:pPr>
            <a:r>
              <a:t>eASY TO sTART</a:t>
            </a:r>
            <a:endParaRPr spc="282"/>
          </a:p>
          <a:p>
            <a:pPr defTabSz="572516">
              <a:defRPr spc="282" sz="3500">
                <a:effectLst>
                  <a:outerShdw sx="100000" sy="100000" kx="0" ky="0" algn="b" rotWithShape="0" blurRad="25400" dist="24892" dir="5520000">
                    <a:srgbClr val="FFFFFF">
                      <a:alpha val="71999"/>
                    </a:srgbClr>
                  </a:outerShdw>
                </a:effectLst>
              </a:defRPr>
            </a:pPr>
          </a:p>
          <a:p>
            <a:pPr defTabSz="572516">
              <a:defRPr spc="200" sz="3500">
                <a:effectLst>
                  <a:outerShdw sx="100000" sy="100000" kx="0" ky="0" algn="b" rotWithShape="0" blurRad="25400" dist="24892" dir="5520000">
                    <a:srgbClr val="FFFFFF">
                      <a:alpha val="71999"/>
                    </a:srgbClr>
                  </a:outerShdw>
                </a:effectLst>
              </a:defRPr>
            </a:pPr>
            <a:r>
              <a:t>Proven business</a:t>
            </a:r>
            <a:endParaRPr spc="282"/>
          </a:p>
          <a:p>
            <a:pPr defTabSz="572516">
              <a:defRPr spc="282" sz="3500">
                <a:effectLst>
                  <a:outerShdw sx="100000" sy="100000" kx="0" ky="0" algn="b" rotWithShape="0" blurRad="25400" dist="24892" dir="5520000">
                    <a:srgbClr val="FFFFFF">
                      <a:alpha val="71999"/>
                    </a:srgbClr>
                  </a:outerShdw>
                </a:effectLst>
              </a:defRPr>
            </a:pPr>
          </a:p>
          <a:p>
            <a:pPr defTabSz="572516">
              <a:defRPr spc="200" sz="3500">
                <a:effectLst>
                  <a:outerShdw sx="100000" sy="100000" kx="0" ky="0" algn="b" rotWithShape="0" blurRad="25400" dist="24892" dir="5520000">
                    <a:srgbClr val="FFFFFF">
                      <a:alpha val="71999"/>
                    </a:srgbClr>
                  </a:outerShdw>
                </a:effectLst>
              </a:defRPr>
            </a:pPr>
            <a:r>
              <a:t>customer base</a:t>
            </a:r>
            <a:endParaRPr spc="282"/>
          </a:p>
          <a:p>
            <a:pPr defTabSz="572516">
              <a:defRPr spc="282" sz="3500">
                <a:effectLst>
                  <a:outerShdw sx="100000" sy="100000" kx="0" ky="0" algn="b" rotWithShape="0" blurRad="25400" dist="24892" dir="5520000">
                    <a:srgbClr val="FFFFFF">
                      <a:alpha val="71999"/>
                    </a:srgbClr>
                  </a:outerShdw>
                </a:effectLst>
              </a:defRPr>
            </a:pPr>
          </a:p>
          <a:p>
            <a:pPr defTabSz="572516">
              <a:defRPr spc="200" sz="3500">
                <a:effectLst>
                  <a:outerShdw sx="100000" sy="100000" kx="0" ky="0" algn="b" rotWithShape="0" blurRad="25400" dist="24892" dir="5520000">
                    <a:srgbClr val="FFFFFF">
                      <a:alpha val="71999"/>
                    </a:srgbClr>
                  </a:outerShdw>
                </a:effectLst>
              </a:defRPr>
            </a:pPr>
            <a:r>
              <a:t>support</a:t>
            </a:r>
          </a:p>
        </p:txBody>
      </p:sp>
      <p:pic>
        <p:nvPicPr>
          <p:cNvPr id="162" name="image12.png">
            <a:hlinkClick r:id="rId4" invalidUrl="" action="" tgtFrame="" tooltip="" history="1" highlightClick="0" endSnd="0"/>
          </p:cNvPr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961584" y="5552280"/>
            <a:ext cx="4694000" cy="3520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/>
          <p:nvPr>
            <p:ph type="title"/>
          </p:nvPr>
        </p:nvSpPr>
        <p:spPr>
          <a:xfrm>
            <a:off x="678357" y="927100"/>
            <a:ext cx="5303344" cy="1149004"/>
          </a:xfrm>
          <a:prstGeom prst="rect">
            <a:avLst/>
          </a:prstGeom>
        </p:spPr>
        <p:txBody>
          <a:bodyPr/>
          <a:lstStyle>
            <a:lvl1pPr>
              <a:defRPr spc="300"/>
            </a:lvl1pPr>
          </a:lstStyle>
          <a:p>
            <a:pPr/>
            <a:r>
              <a:t>lICENSING</a:t>
            </a:r>
          </a:p>
        </p:txBody>
      </p:sp>
      <p:sp>
        <p:nvSpPr>
          <p:cNvPr id="165" name="Shape 165"/>
          <p:cNvSpPr/>
          <p:nvPr>
            <p:ph type="body" sz="half" idx="1"/>
          </p:nvPr>
        </p:nvSpPr>
        <p:spPr>
          <a:xfrm>
            <a:off x="790028" y="2273300"/>
            <a:ext cx="5080003" cy="6390731"/>
          </a:xfrm>
          <a:prstGeom prst="rect">
            <a:avLst/>
          </a:prstGeom>
        </p:spPr>
        <p:txBody>
          <a:bodyPr/>
          <a:lstStyle/>
          <a:p>
            <a:pPr>
              <a:defRPr spc="200"/>
            </a:pPr>
            <a:r>
              <a:t>Pay for rights for use of products/BRANDS/IDEAS</a:t>
            </a:r>
          </a:p>
          <a:p>
            <a:pPr/>
          </a:p>
          <a:p>
            <a:pPr>
              <a:defRPr spc="200"/>
            </a:pPr>
            <a:r>
              <a:t>rOYALITIES </a:t>
            </a:r>
          </a:p>
          <a:p>
            <a:pPr/>
          </a:p>
          <a:p>
            <a:pPr>
              <a:defRPr spc="200"/>
            </a:pPr>
            <a:r>
              <a:t>rEQUIREMENTS</a:t>
            </a:r>
          </a:p>
        </p:txBody>
      </p:sp>
      <p:pic>
        <p:nvPicPr>
          <p:cNvPr id="166" name="image1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16650" y="997593"/>
            <a:ext cx="6083300" cy="775841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image14.png"/>
          <p:cNvPicPr>
            <a:picLocks noChangeAspect="1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355600" y="330200"/>
            <a:ext cx="12293600" cy="6248400"/>
          </a:xfrm>
          <a:prstGeom prst="rect">
            <a:avLst/>
          </a:prstGeom>
        </p:spPr>
      </p:pic>
      <p:sp>
        <p:nvSpPr>
          <p:cNvPr id="169" name="Shape 16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pc="3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 invalidUrl="" action="" tgtFrame="" tooltip="" history="1" highlightClick="0" endSnd="0"/>
              </a:defRPr>
            </a:lvl1pPr>
          </a:lstStyle>
          <a:p>
            <a:pPr>
              <a:defRPr>
                <a:solidFill>
                  <a:srgbClr val="3E3B39"/>
                </a:solidFill>
                <a:uFillTx/>
              </a:defRPr>
            </a:pPr>
            <a:r>
              <a:rPr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3" invalidUrl="" action="" tgtFrame="" tooltip="" history="1" highlightClick="0" endSnd="0"/>
              </a:rPr>
              <a:t>ETHICS</a:t>
            </a:r>
          </a:p>
        </p:txBody>
      </p:sp>
      <p:sp>
        <p:nvSpPr>
          <p:cNvPr id="170" name="Shape 170"/>
          <p:cNvSpPr/>
          <p:nvPr>
            <p:ph type="body" sz="quarter" idx="1"/>
          </p:nvPr>
        </p:nvSpPr>
        <p:spPr>
          <a:xfrm>
            <a:off x="901700" y="7823200"/>
            <a:ext cx="11201400" cy="811710"/>
          </a:xfrm>
          <a:prstGeom prst="rect">
            <a:avLst/>
          </a:prstGeom>
        </p:spPr>
        <p:txBody>
          <a:bodyPr/>
          <a:lstStyle>
            <a:lvl1pPr>
              <a:defRPr spc="2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4" invalidUrl="" action="" tgtFrame="" tooltip="" history="1" highlightClick="0" endSnd="0"/>
              </a:defRPr>
            </a:lvl1pPr>
          </a:lstStyle>
          <a:p>
            <a:pPr>
              <a:defRPr>
                <a:solidFill>
                  <a:srgbClr val="3E3B39"/>
                </a:solidFill>
                <a:uFillTx/>
              </a:defRPr>
            </a:pPr>
            <a:r>
              <a:rPr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4" invalidUrl="" action="" tgtFrame="" tooltip="" history="1" highlightClick="0" endSnd="0"/>
              </a:rPr>
              <a:t>MAKE SURE IT IS YOUR IDEA</a:t>
            </a:r>
          </a:p>
        </p:txBody>
      </p:sp>
      <p:sp>
        <p:nvSpPr>
          <p:cNvPr id="171" name="Shape 171"/>
          <p:cNvSpPr/>
          <p:nvPr/>
        </p:nvSpPr>
        <p:spPr>
          <a:xfrm>
            <a:off x="7940039" y="6419850"/>
            <a:ext cx="4681221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500">
                <a:solidFill>
                  <a:srgbClr val="000000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pPr/>
            <a:r>
              <a:t>US Patent and Trademark Office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image15.png"/>
          <p:cNvPicPr>
            <a:picLocks noChangeAspect="1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355600" y="330200"/>
            <a:ext cx="12293600" cy="6248400"/>
          </a:xfrm>
          <a:prstGeom prst="rect">
            <a:avLst/>
          </a:prstGeom>
        </p:spPr>
      </p:pic>
      <p:sp>
        <p:nvSpPr>
          <p:cNvPr id="174" name="Shape 174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pc="300"/>
            </a:lvl1pPr>
          </a:lstStyle>
          <a:p>
            <a:pPr/>
            <a:r>
              <a:t>What is success?</a:t>
            </a:r>
          </a:p>
        </p:txBody>
      </p:sp>
      <p:sp>
        <p:nvSpPr>
          <p:cNvPr id="175" name="Shape 175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defTabSz="572516">
              <a:defRPr spc="200" sz="3500">
                <a:effectLst>
                  <a:outerShdw sx="100000" sy="100000" kx="0" ky="0" algn="b" rotWithShape="0" blurRad="25400" dist="24892" dir="5520000">
                    <a:srgbClr val="FFFFFF">
                      <a:alpha val="71999"/>
                    </a:srgbClr>
                  </a:outerShdw>
                </a:effectLst>
              </a:defRPr>
            </a:lvl1pPr>
          </a:lstStyle>
          <a:p>
            <a:pPr/>
            <a:r>
              <a:t>What will indicate that your venture is successful?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/>
          <p:nvPr>
            <p:ph type="title"/>
          </p:nvPr>
        </p:nvSpPr>
        <p:spPr>
          <a:xfrm>
            <a:off x="901700" y="1008780"/>
            <a:ext cx="11201400" cy="979639"/>
          </a:xfrm>
          <a:prstGeom prst="rect">
            <a:avLst/>
          </a:prstGeom>
        </p:spPr>
        <p:txBody>
          <a:bodyPr/>
          <a:lstStyle>
            <a:lvl1pPr defTabSz="525779">
              <a:defRPr spc="300" sz="4300">
                <a:effectLst>
                  <a:outerShdw sx="100000" sy="100000" kx="0" ky="0" algn="b" rotWithShape="0" blurRad="25400" dist="22860" dir="5520000">
                    <a:srgbClr val="FFFFFF">
                      <a:alpha val="72000"/>
                    </a:srgbClr>
                  </a:outerShdw>
                </a:effectLst>
              </a:defRPr>
            </a:lvl1pPr>
          </a:lstStyle>
          <a:p>
            <a:pPr/>
            <a:r>
              <a:t>Follow the marketing concept</a:t>
            </a:r>
          </a:p>
        </p:txBody>
      </p:sp>
      <p:pic>
        <p:nvPicPr>
          <p:cNvPr id="178" name="image1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268142" y="2137111"/>
            <a:ext cx="4468517" cy="2976488"/>
          </a:xfrm>
          <a:prstGeom prst="rect">
            <a:avLst/>
          </a:prstGeom>
          <a:ln w="12700">
            <a:miter lim="400000"/>
          </a:ln>
        </p:spPr>
      </p:pic>
      <p:pic>
        <p:nvPicPr>
          <p:cNvPr id="179" name="image17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364502" y="5521773"/>
            <a:ext cx="8275796" cy="318821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/>
          <p:nvPr>
            <p:ph type="title"/>
          </p:nvPr>
        </p:nvSpPr>
        <p:spPr>
          <a:xfrm>
            <a:off x="762000" y="723900"/>
            <a:ext cx="11201400" cy="1074838"/>
          </a:xfrm>
          <a:prstGeom prst="rect">
            <a:avLst/>
          </a:prstGeom>
        </p:spPr>
        <p:txBody>
          <a:bodyPr/>
          <a:lstStyle>
            <a:lvl1pPr>
              <a:defRPr spc="3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 invalidUrl="" action="" tgtFrame="" tooltip="" history="1" highlightClick="0" endSnd="0"/>
              </a:defRPr>
            </a:lvl1pPr>
          </a:lstStyle>
          <a:p>
            <a:pPr>
              <a:defRPr>
                <a:solidFill>
                  <a:srgbClr val="3E3B39"/>
                </a:solidFill>
                <a:uFillTx/>
              </a:defRPr>
            </a:pPr>
            <a:r>
              <a:rPr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 invalidUrl="" action="" tgtFrame="" tooltip="" history="1" highlightClick="0" endSnd="0"/>
              </a:rPr>
              <a:t>Why do Businesses Fail?</a:t>
            </a:r>
          </a:p>
        </p:txBody>
      </p:sp>
      <p:pic>
        <p:nvPicPr>
          <p:cNvPr id="182" name="image18.png">
            <a:hlinkClick r:id="rId3" invalidUrl="" action="" tgtFrame="" tooltip="" history="1" highlightClick="0" endSnd="0"/>
          </p:cNvPr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43174" y="2440176"/>
            <a:ext cx="11718451" cy="566108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image5.png"/>
          <p:cNvPicPr>
            <a:picLocks noChangeAspect="1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6407150" y="711200"/>
            <a:ext cx="5702300" cy="7734300"/>
          </a:xfrm>
          <a:prstGeom prst="rect">
            <a:avLst/>
          </a:prstGeom>
        </p:spPr>
      </p:pic>
      <p:sp>
        <p:nvSpPr>
          <p:cNvPr id="125" name="Shape 125"/>
          <p:cNvSpPr/>
          <p:nvPr>
            <p:ph type="title"/>
          </p:nvPr>
        </p:nvSpPr>
        <p:spPr>
          <a:xfrm>
            <a:off x="800100" y="742950"/>
            <a:ext cx="5588893" cy="1665486"/>
          </a:xfrm>
          <a:prstGeom prst="rect">
            <a:avLst/>
          </a:prstGeom>
        </p:spPr>
        <p:txBody>
          <a:bodyPr/>
          <a:lstStyle>
            <a:lvl1pPr>
              <a:defRPr spc="300"/>
            </a:lvl1pPr>
          </a:lstStyle>
          <a:p>
            <a:pPr/>
            <a:r>
              <a:t>whAT IS AN entrepreneur</a:t>
            </a:r>
          </a:p>
        </p:txBody>
      </p:sp>
      <p:sp>
        <p:nvSpPr>
          <p:cNvPr id="126" name="Shape 126"/>
          <p:cNvSpPr/>
          <p:nvPr>
            <p:ph type="body" sz="half" idx="1"/>
          </p:nvPr>
        </p:nvSpPr>
        <p:spPr>
          <a:xfrm>
            <a:off x="901700" y="2647950"/>
            <a:ext cx="5080000" cy="5677000"/>
          </a:xfrm>
          <a:prstGeom prst="rect">
            <a:avLst/>
          </a:prstGeom>
        </p:spPr>
        <p:txBody>
          <a:bodyPr/>
          <a:lstStyle/>
          <a:p>
            <a:pPr>
              <a:defRPr spc="200"/>
            </a:pPr>
            <a:r>
              <a:t>fINANCIAL rISK</a:t>
            </a:r>
          </a:p>
          <a:p>
            <a:pPr/>
          </a:p>
          <a:p>
            <a:pPr>
              <a:defRPr spc="200"/>
            </a:pPr>
            <a:r>
              <a:t>pROBELM-sOLVER</a:t>
            </a:r>
          </a:p>
          <a:p>
            <a:pPr/>
          </a:p>
          <a:p>
            <a:pPr>
              <a:defRPr spc="200"/>
            </a:pPr>
            <a:r>
              <a:t>innovator</a:t>
            </a:r>
          </a:p>
          <a:p>
            <a:pPr/>
          </a:p>
          <a:p>
            <a:pPr>
              <a:defRPr spc="200"/>
            </a:pPr>
            <a:r>
              <a:t>sMALL bUSINESS</a:t>
            </a:r>
          </a:p>
          <a:p>
            <a:pPr/>
          </a:p>
          <a:p>
            <a:pPr>
              <a:defRPr spc="200"/>
            </a:pPr>
            <a:r>
              <a:t>enterprising</a:t>
            </a:r>
          </a:p>
        </p:txBody>
      </p:sp>
      <p:sp>
        <p:nvSpPr>
          <p:cNvPr id="127" name="Shape 127"/>
          <p:cNvSpPr/>
          <p:nvPr/>
        </p:nvSpPr>
        <p:spPr>
          <a:xfrm>
            <a:off x="8237117" y="8426450"/>
            <a:ext cx="2232865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pPr/>
            <a:r>
              <a:t>Kevin Plank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image6.png"/>
          <p:cNvPicPr>
            <a:picLocks noChangeAspect="1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457198" y="2003623"/>
            <a:ext cx="5702303" cy="5746354"/>
          </a:xfrm>
          <a:prstGeom prst="rect">
            <a:avLst/>
          </a:prstGeom>
        </p:spPr>
      </p:pic>
      <p:sp>
        <p:nvSpPr>
          <p:cNvPr id="130" name="Shape 130"/>
          <p:cNvSpPr/>
          <p:nvPr>
            <p:ph type="title"/>
          </p:nvPr>
        </p:nvSpPr>
        <p:spPr>
          <a:xfrm>
            <a:off x="710827" y="317499"/>
            <a:ext cx="11583145" cy="1458220"/>
          </a:xfrm>
          <a:prstGeom prst="rect">
            <a:avLst/>
          </a:prstGeom>
        </p:spPr>
        <p:txBody>
          <a:bodyPr/>
          <a:lstStyle>
            <a:lvl1pPr defTabSz="554990">
              <a:defRPr spc="300" sz="4500">
                <a:effectLst>
                  <a:outerShdw sx="100000" sy="100000" kx="0" ky="0" algn="b" rotWithShape="0" blurRad="25400" dist="24130" dir="5520000">
                    <a:srgbClr val="FFFFFF">
                      <a:alpha val="72000"/>
                    </a:srgbClr>
                  </a:outerShdw>
                </a:effectLst>
              </a:defRPr>
            </a:lvl1pPr>
          </a:lstStyle>
          <a:p>
            <a:pPr/>
            <a:r>
              <a:t>Why Become an Entrepreneur?</a:t>
            </a:r>
          </a:p>
        </p:txBody>
      </p:sp>
      <p:sp>
        <p:nvSpPr>
          <p:cNvPr id="131" name="Shape 131"/>
          <p:cNvSpPr/>
          <p:nvPr>
            <p:ph type="body" sz="half" idx="1"/>
          </p:nvPr>
        </p:nvSpPr>
        <p:spPr>
          <a:xfrm>
            <a:off x="6336207" y="1985366"/>
            <a:ext cx="6084393" cy="5782868"/>
          </a:xfrm>
          <a:prstGeom prst="rect">
            <a:avLst/>
          </a:prstGeom>
        </p:spPr>
        <p:txBody>
          <a:bodyPr/>
          <a:lstStyle/>
          <a:p>
            <a:pPr defTabSz="566673">
              <a:defRPr spc="200" sz="3400">
                <a:effectLst>
                  <a:outerShdw sx="100000" sy="100000" kx="0" ky="0" algn="b" rotWithShape="0" blurRad="25400" dist="24638" dir="5520000">
                    <a:srgbClr val="FFFFFF">
                      <a:alpha val="71999"/>
                    </a:srgbClr>
                  </a:outerShdw>
                </a:effectLst>
              </a:defRPr>
            </a:pPr>
            <a:r>
              <a:t>1.) Time</a:t>
            </a:r>
            <a:endParaRPr spc="279"/>
          </a:p>
          <a:p>
            <a:pPr defTabSz="566673">
              <a:defRPr spc="279" sz="3400">
                <a:effectLst>
                  <a:outerShdw sx="100000" sy="100000" kx="0" ky="0" algn="b" rotWithShape="0" blurRad="25400" dist="24638" dir="5520000">
                    <a:srgbClr val="FFFFFF">
                      <a:alpha val="71999"/>
                    </a:srgbClr>
                  </a:outerShdw>
                </a:effectLst>
              </a:defRPr>
            </a:pPr>
          </a:p>
          <a:p>
            <a:pPr defTabSz="566673">
              <a:defRPr spc="200" sz="3400">
                <a:effectLst>
                  <a:outerShdw sx="100000" sy="100000" kx="0" ky="0" algn="b" rotWithShape="0" blurRad="25400" dist="24638" dir="5520000">
                    <a:srgbClr val="FFFFFF">
                      <a:alpha val="71999"/>
                    </a:srgbClr>
                  </a:outerShdw>
                </a:effectLst>
              </a:defRPr>
            </a:pPr>
            <a:r>
              <a:t>2.) Fulfillment</a:t>
            </a:r>
            <a:endParaRPr spc="279"/>
          </a:p>
          <a:p>
            <a:pPr defTabSz="566673">
              <a:defRPr spc="279" sz="3400">
                <a:effectLst>
                  <a:outerShdw sx="100000" sy="100000" kx="0" ky="0" algn="b" rotWithShape="0" blurRad="25400" dist="24638" dir="5520000">
                    <a:srgbClr val="FFFFFF">
                      <a:alpha val="71999"/>
                    </a:srgbClr>
                  </a:outerShdw>
                </a:effectLst>
              </a:defRPr>
            </a:pPr>
          </a:p>
          <a:p>
            <a:pPr defTabSz="566673">
              <a:defRPr spc="200" sz="3400">
                <a:effectLst>
                  <a:outerShdw sx="100000" sy="100000" kx="0" ky="0" algn="b" rotWithShape="0" blurRad="25400" dist="24638" dir="5520000">
                    <a:srgbClr val="FFFFFF">
                      <a:alpha val="71999"/>
                    </a:srgbClr>
                  </a:outerShdw>
                </a:effectLst>
              </a:defRPr>
            </a:pPr>
            <a:r>
              <a:t>3.) Ownership</a:t>
            </a:r>
            <a:endParaRPr spc="279"/>
          </a:p>
          <a:p>
            <a:pPr defTabSz="566673">
              <a:defRPr spc="279" sz="3400">
                <a:effectLst>
                  <a:outerShdw sx="100000" sy="100000" kx="0" ky="0" algn="b" rotWithShape="0" blurRad="25400" dist="24638" dir="5520000">
                    <a:srgbClr val="FFFFFF">
                      <a:alpha val="71999"/>
                    </a:srgbClr>
                  </a:outerShdw>
                </a:effectLst>
              </a:defRPr>
            </a:pPr>
          </a:p>
          <a:p>
            <a:pPr defTabSz="566673">
              <a:defRPr spc="200" sz="3400">
                <a:effectLst>
                  <a:outerShdw sx="100000" sy="100000" kx="0" ky="0" algn="b" rotWithShape="0" blurRad="25400" dist="24638" dir="5520000">
                    <a:srgbClr val="FFFFFF">
                      <a:alpha val="71999"/>
                    </a:srgbClr>
                  </a:outerShdw>
                </a:effectLst>
              </a:defRPr>
            </a:pPr>
            <a:r>
              <a:t>4.) Control Profits</a:t>
            </a:r>
            <a:endParaRPr spc="279"/>
          </a:p>
          <a:p>
            <a:pPr defTabSz="566673">
              <a:defRPr spc="279" sz="3400">
                <a:effectLst>
                  <a:outerShdw sx="100000" sy="100000" kx="0" ky="0" algn="b" rotWithShape="0" blurRad="25400" dist="24638" dir="5520000">
                    <a:srgbClr val="FFFFFF">
                      <a:alpha val="71999"/>
                    </a:srgbClr>
                  </a:outerShdw>
                </a:effectLst>
              </a:defRPr>
            </a:pPr>
          </a:p>
          <a:p>
            <a:pPr defTabSz="566673">
              <a:defRPr spc="200" sz="3400">
                <a:effectLst>
                  <a:outerShdw sx="100000" sy="100000" kx="0" ky="0" algn="b" rotWithShape="0" blurRad="25400" dist="24638" dir="5520000">
                    <a:srgbClr val="FFFFFF">
                      <a:alpha val="71999"/>
                    </a:srgbClr>
                  </a:outerShdw>
                </a:effectLst>
              </a:defRPr>
            </a:pPr>
            <a:r>
              <a:t>5.) Work Environment</a:t>
            </a:r>
          </a:p>
        </p:txBody>
      </p:sp>
      <p:sp>
        <p:nvSpPr>
          <p:cNvPr id="132" name="Shape 132"/>
          <p:cNvSpPr/>
          <p:nvPr/>
        </p:nvSpPr>
        <p:spPr>
          <a:xfrm>
            <a:off x="710827" y="8049517"/>
            <a:ext cx="11583145" cy="939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b">
            <a:normAutofit fontScale="100000" lnSpcReduction="0"/>
          </a:bodyPr>
          <a:lstStyle>
            <a:lvl1pPr algn="l">
              <a:lnSpc>
                <a:spcPct val="80000"/>
              </a:lnSpc>
              <a:defRPr b="1" cap="all" i="0" spc="300" sz="4800">
                <a:solidFill>
                  <a:srgbClr val="3E3B39"/>
                </a:solidFill>
                <a:effectLst>
                  <a:outerShdw sx="100000" sy="100000" kx="0" ky="0" algn="b" rotWithShape="0" blurRad="25400" dist="25400" dir="5520000">
                    <a:srgbClr val="FFFFFF">
                      <a:alpha val="72000"/>
                    </a:srgbClr>
                  </a:outerShdw>
                </a:effectLst>
              </a:defRPr>
            </a:lvl1pPr>
          </a:lstStyle>
          <a:p>
            <a:pPr/>
            <a:r>
              <a:t>Its not always about money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/>
          <p:nvPr>
            <p:ph type="body" sz="quarter" idx="1"/>
          </p:nvPr>
        </p:nvSpPr>
        <p:spPr>
          <a:xfrm>
            <a:off x="901700" y="3902719"/>
            <a:ext cx="5334000" cy="3958581"/>
          </a:xfrm>
          <a:prstGeom prst="rect">
            <a:avLst/>
          </a:prstGeom>
        </p:spPr>
        <p:txBody>
          <a:bodyPr/>
          <a:lstStyle/>
          <a:p>
            <a:pPr/>
            <a:r>
              <a:t>INDEPENDENCE </a:t>
            </a:r>
          </a:p>
          <a:p>
            <a:pPr/>
            <a:r>
              <a:t>LOVING WHAT YOU DO</a:t>
            </a:r>
          </a:p>
          <a:p>
            <a:pPr/>
            <a:r>
              <a:t>FINANCIAL REWARD</a:t>
            </a:r>
          </a:p>
          <a:p>
            <a:pPr/>
            <a:r>
              <a:t>SELF-ESTEEM</a:t>
            </a:r>
          </a:p>
        </p:txBody>
      </p:sp>
      <p:sp>
        <p:nvSpPr>
          <p:cNvPr id="135" name="Shape 135"/>
          <p:cNvSpPr/>
          <p:nvPr/>
        </p:nvSpPr>
        <p:spPr>
          <a:xfrm>
            <a:off x="8102027" y="1936749"/>
            <a:ext cx="3201544" cy="1384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i="0" sz="7400">
                <a:solidFill>
                  <a:srgbClr val="000000"/>
                </a:solidFill>
              </a:defRPr>
            </a:lvl1pPr>
          </a:lstStyle>
          <a:p>
            <a:pPr/>
            <a:r>
              <a:t>COSTS</a:t>
            </a:r>
          </a:p>
        </p:txBody>
      </p:sp>
      <p:sp>
        <p:nvSpPr>
          <p:cNvPr id="136" name="Shape 136"/>
          <p:cNvSpPr/>
          <p:nvPr/>
        </p:nvSpPr>
        <p:spPr>
          <a:xfrm>
            <a:off x="1286573" y="1936749"/>
            <a:ext cx="4564254" cy="1384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i="0" sz="7400">
                <a:solidFill>
                  <a:srgbClr val="000000"/>
                </a:solidFill>
              </a:defRPr>
            </a:lvl1pPr>
          </a:lstStyle>
          <a:p>
            <a:pPr/>
            <a:r>
              <a:t>BENEFITS</a:t>
            </a:r>
          </a:p>
        </p:txBody>
      </p:sp>
      <p:sp>
        <p:nvSpPr>
          <p:cNvPr id="137" name="Shape 137"/>
          <p:cNvSpPr/>
          <p:nvPr/>
        </p:nvSpPr>
        <p:spPr>
          <a:xfrm>
            <a:off x="7035800" y="4264029"/>
            <a:ext cx="5334000" cy="32359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 marL="393700" indent="-393700" algn="l">
              <a:lnSpc>
                <a:spcPct val="90000"/>
              </a:lnSpc>
              <a:spcBef>
                <a:spcPts val="2800"/>
              </a:spcBef>
              <a:buSzPct val="75000"/>
              <a:buChar char="•"/>
              <a:defRPr i="0"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r>
              <a:t>FAILING</a:t>
            </a:r>
          </a:p>
          <a:p>
            <a:pPr marL="393700" indent="-393700" algn="l">
              <a:lnSpc>
                <a:spcPct val="90000"/>
              </a:lnSpc>
              <a:spcBef>
                <a:spcPts val="2800"/>
              </a:spcBef>
              <a:buSzPct val="75000"/>
              <a:buChar char="•"/>
              <a:defRPr i="0"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r>
              <a:t>OBSTACLES</a:t>
            </a:r>
          </a:p>
          <a:p>
            <a:pPr marL="393700" indent="-393700" algn="l">
              <a:lnSpc>
                <a:spcPct val="90000"/>
              </a:lnSpc>
              <a:spcBef>
                <a:spcPts val="2800"/>
              </a:spcBef>
              <a:buSzPct val="75000"/>
              <a:buChar char="•"/>
              <a:defRPr i="0"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r>
              <a:t>FINANCIAL INSECURITY</a:t>
            </a:r>
          </a:p>
          <a:p>
            <a:pPr marL="393700" indent="-393700" algn="l">
              <a:lnSpc>
                <a:spcPct val="90000"/>
              </a:lnSpc>
              <a:spcBef>
                <a:spcPts val="2800"/>
              </a:spcBef>
              <a:buSzPct val="75000"/>
              <a:buChar char="•"/>
              <a:defRPr i="0">
                <a:latin typeface="Avenir Next Medium"/>
                <a:ea typeface="Avenir Next Medium"/>
                <a:cs typeface="Avenir Next Medium"/>
                <a:sym typeface="Avenir Next Medium"/>
              </a:defRPr>
            </a:pPr>
            <a:r>
              <a:t>TIME AND EFFORT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xfrm>
            <a:off x="901700" y="3106266"/>
            <a:ext cx="11201400" cy="3274368"/>
          </a:xfrm>
          <a:prstGeom prst="rect">
            <a:avLst/>
          </a:prstGeom>
        </p:spPr>
        <p:txBody>
          <a:bodyPr/>
          <a:lstStyle>
            <a:lvl1pPr algn="ctr" defTabSz="554990">
              <a:defRPr spc="700" sz="9500">
                <a:effectLst>
                  <a:outerShdw sx="100000" sy="100000" kx="0" ky="0" algn="b" rotWithShape="0" blurRad="25400" dist="24130" dir="5520000">
                    <a:srgbClr val="FFFFFF">
                      <a:alpha val="72000"/>
                    </a:srgbClr>
                  </a:outerShdw>
                </a:effectLst>
              </a:defRPr>
            </a:lvl1pPr>
          </a:lstStyle>
          <a:p>
            <a:pPr/>
            <a:r>
              <a:t>do you have what it takes?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/>
          <p:nvPr>
            <p:ph type="title"/>
          </p:nvPr>
        </p:nvSpPr>
        <p:spPr>
          <a:xfrm>
            <a:off x="901700" y="635000"/>
            <a:ext cx="11201400" cy="984549"/>
          </a:xfrm>
          <a:prstGeom prst="rect">
            <a:avLst/>
          </a:prstGeom>
        </p:spPr>
        <p:txBody>
          <a:bodyPr/>
          <a:lstStyle>
            <a:lvl1pPr>
              <a:defRPr spc="300"/>
            </a:lvl1pPr>
          </a:lstStyle>
          <a:p>
            <a:pPr/>
            <a:r>
              <a:t>Discovering opportunities</a:t>
            </a:r>
          </a:p>
        </p:txBody>
      </p:sp>
      <p:sp>
        <p:nvSpPr>
          <p:cNvPr id="142" name="Shape 142"/>
          <p:cNvSpPr/>
          <p:nvPr>
            <p:ph type="body" idx="1"/>
          </p:nvPr>
        </p:nvSpPr>
        <p:spPr>
          <a:xfrm>
            <a:off x="889000" y="3625105"/>
            <a:ext cx="10777141" cy="5502228"/>
          </a:xfrm>
          <a:prstGeom prst="rect">
            <a:avLst/>
          </a:prstGeom>
        </p:spPr>
        <p:txBody>
          <a:bodyPr/>
          <a:lstStyle/>
          <a:p>
            <a:pPr marL="342517" indent="-342517" defTabSz="508254">
              <a:spcBef>
                <a:spcPts val="2400"/>
              </a:spcBef>
              <a:defRPr sz="2700">
                <a:effectLst>
                  <a:outerShdw sx="100000" sy="100000" kx="0" ky="0" algn="b" rotWithShape="0" blurRad="25400" dist="22098" dir="5520000">
                    <a:srgbClr val="FFFFFF">
                      <a:alpha val="71999"/>
                    </a:srgbClr>
                  </a:outerShdw>
                </a:effectLst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</a:p>
          <a:p>
            <a:pPr marL="342517" indent="-342517" defTabSz="508254">
              <a:spcBef>
                <a:spcPts val="2400"/>
              </a:spcBef>
              <a:defRPr sz="2700">
                <a:effectLst>
                  <a:outerShdw sx="100000" sy="100000" kx="0" ky="0" algn="b" rotWithShape="0" blurRad="25400" dist="22098" dir="5520000">
                    <a:srgbClr val="FFFFFF">
                      <a:alpha val="71999"/>
                    </a:srgbClr>
                  </a:outerShdw>
                </a:effectLst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</a:p>
          <a:p>
            <a:pPr marL="342517" indent="-342517" defTabSz="508254">
              <a:spcBef>
                <a:spcPts val="2400"/>
              </a:spcBef>
              <a:defRPr sz="2700">
                <a:effectLst>
                  <a:outerShdw sx="100000" sy="100000" kx="0" ky="0" algn="b" rotWithShape="0" blurRad="25400" dist="22098" dir="5520000">
                    <a:srgbClr val="FFFFFF">
                      <a:alpha val="71999"/>
                    </a:srgbClr>
                  </a:outerShdw>
                </a:effectLst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</a:p>
          <a:p>
            <a:pPr marL="0" indent="0" defTabSz="397763">
              <a:lnSpc>
                <a:spcPct val="120000"/>
              </a:lnSpc>
              <a:spcBef>
                <a:spcPts val="0"/>
              </a:spcBef>
              <a:buSzTx/>
              <a:buNone/>
              <a:defRPr sz="250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Cambria"/>
                <a:ea typeface="Cambria"/>
                <a:cs typeface="Cambria"/>
                <a:sym typeface="Cambria"/>
              </a:defRPr>
            </a:pPr>
            <a:r>
              <a:t>1.) Exploit Changes in the World</a:t>
            </a:r>
          </a:p>
          <a:p>
            <a:pPr marL="0" indent="0" defTabSz="397763">
              <a:lnSpc>
                <a:spcPct val="120000"/>
              </a:lnSpc>
              <a:spcBef>
                <a:spcPts val="0"/>
              </a:spcBef>
              <a:buSzTx/>
              <a:buNone/>
              <a:defRPr sz="250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Cambria"/>
                <a:ea typeface="Cambria"/>
                <a:cs typeface="Cambria"/>
                <a:sym typeface="Cambria"/>
              </a:defRPr>
            </a:pPr>
            <a:r>
              <a:t>2.) Problems create opportunities</a:t>
            </a:r>
          </a:p>
          <a:p>
            <a:pPr marL="0" indent="0" defTabSz="397763">
              <a:lnSpc>
                <a:spcPct val="120000"/>
              </a:lnSpc>
              <a:spcBef>
                <a:spcPts val="0"/>
              </a:spcBef>
              <a:buSzTx/>
              <a:buNone/>
              <a:defRPr sz="250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Cambria"/>
                <a:ea typeface="Cambria"/>
                <a:cs typeface="Cambria"/>
                <a:sym typeface="Cambria"/>
              </a:defRPr>
            </a:pPr>
            <a:r>
              <a:t>3.) Constantly Search </a:t>
            </a:r>
          </a:p>
          <a:p>
            <a:pPr marL="0" indent="0" defTabSz="397763">
              <a:lnSpc>
                <a:spcPct val="120000"/>
              </a:lnSpc>
              <a:spcBef>
                <a:spcPts val="0"/>
              </a:spcBef>
              <a:buSzTx/>
              <a:buNone/>
              <a:defRPr sz="250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Cambria"/>
                <a:ea typeface="Cambria"/>
                <a:cs typeface="Cambria"/>
                <a:sym typeface="Cambria"/>
              </a:defRPr>
            </a:pPr>
            <a:r>
              <a:t>	- What frustrates me when I try and buy something?</a:t>
            </a:r>
          </a:p>
          <a:p>
            <a:pPr marL="0" indent="0" defTabSz="397763">
              <a:lnSpc>
                <a:spcPct val="120000"/>
              </a:lnSpc>
              <a:spcBef>
                <a:spcPts val="0"/>
              </a:spcBef>
              <a:buSzTx/>
              <a:buNone/>
              <a:defRPr sz="250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Cambria"/>
                <a:ea typeface="Cambria"/>
                <a:cs typeface="Cambria"/>
                <a:sym typeface="Cambria"/>
              </a:defRPr>
            </a:pPr>
            <a:r>
              <a:t>	- What product/service would make things better/easier?</a:t>
            </a:r>
          </a:p>
          <a:p>
            <a:pPr marL="0" indent="0" defTabSz="397763">
              <a:lnSpc>
                <a:spcPct val="120000"/>
              </a:lnSpc>
              <a:spcBef>
                <a:spcPts val="0"/>
              </a:spcBef>
              <a:buSzTx/>
              <a:buNone/>
              <a:defRPr sz="250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Cambria"/>
                <a:ea typeface="Cambria"/>
                <a:cs typeface="Cambria"/>
                <a:sym typeface="Cambria"/>
              </a:defRPr>
            </a:pPr>
            <a:r>
              <a:t>	- What isn’t effective in your life?</a:t>
            </a:r>
          </a:p>
          <a:p>
            <a:pPr marL="0" indent="0" defTabSz="397763">
              <a:lnSpc>
                <a:spcPct val="120000"/>
              </a:lnSpc>
              <a:spcBef>
                <a:spcPts val="0"/>
              </a:spcBef>
              <a:buSzTx/>
              <a:buNone/>
              <a:defRPr sz="250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Cambria"/>
                <a:ea typeface="Cambria"/>
                <a:cs typeface="Cambria"/>
                <a:sym typeface="Cambria"/>
              </a:defRPr>
            </a:pPr>
            <a:r>
              <a:t>4.) Use your Imagination</a:t>
            </a:r>
          </a:p>
          <a:p>
            <a:pPr marL="0" indent="0" defTabSz="397763">
              <a:lnSpc>
                <a:spcPct val="120000"/>
              </a:lnSpc>
              <a:spcBef>
                <a:spcPts val="0"/>
              </a:spcBef>
              <a:buSzTx/>
              <a:buNone/>
              <a:defRPr sz="250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Cambria"/>
                <a:ea typeface="Cambria"/>
                <a:cs typeface="Cambria"/>
                <a:sym typeface="Cambria"/>
              </a:defRPr>
            </a:pPr>
            <a:r>
              <a:t>5.) Identify Needs/Wants of the Market</a:t>
            </a:r>
          </a:p>
        </p:txBody>
      </p:sp>
      <p:sp>
        <p:nvSpPr>
          <p:cNvPr id="143" name="Shape 143"/>
          <p:cNvSpPr/>
          <p:nvPr/>
        </p:nvSpPr>
        <p:spPr>
          <a:xfrm>
            <a:off x="7301941" y="1390650"/>
            <a:ext cx="4242918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lnSpc>
                <a:spcPct val="90000"/>
              </a:lnSpc>
              <a:spcBef>
                <a:spcPts val="2800"/>
              </a:spcBef>
              <a:defRPr i="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Think, Observe, Listen</a:t>
            </a:r>
          </a:p>
        </p:txBody>
      </p:sp>
      <p:pic>
        <p:nvPicPr>
          <p:cNvPr id="144" name="image7.png">
            <a:hlinkClick r:id="rId2" invalidUrl="" action="" tgtFrame="" tooltip="" history="1" highlightClick="0" endSnd="0"/>
          </p:cNvPr>
          <p:cNvPicPr>
            <a:picLocks noChangeAspect="1"/>
          </p:cNvPicPr>
          <p:nvPr/>
        </p:nvPicPr>
        <p:blipFill>
          <a:blip r:embed="rId3">
            <a:extLst/>
          </a:blip>
          <a:srcRect l="0" t="20279" r="0" b="20279"/>
          <a:stretch>
            <a:fillRect/>
          </a:stretch>
        </p:blipFill>
        <p:spPr>
          <a:xfrm>
            <a:off x="755650" y="2144066"/>
            <a:ext cx="10777127" cy="314964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/>
          <p:nvPr/>
        </p:nvSpPr>
        <p:spPr>
          <a:xfrm>
            <a:off x="1653659" y="6105440"/>
            <a:ext cx="9697482" cy="26227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i="0" sz="350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Cambria"/>
                <a:ea typeface="Cambria"/>
                <a:cs typeface="Cambria"/>
                <a:sym typeface="Cambria"/>
              </a:defRPr>
            </a:pPr>
            <a:r>
              <a:t>1.) Attractive to Customers</a:t>
            </a:r>
          </a:p>
          <a:p>
            <a:pPr algn="l" defTabSz="457200">
              <a:defRPr i="0" sz="350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Cambria"/>
                <a:ea typeface="Cambria"/>
                <a:cs typeface="Cambria"/>
                <a:sym typeface="Cambria"/>
              </a:defRPr>
            </a:pPr>
            <a:r>
              <a:t>2.) It will work in your business environment</a:t>
            </a:r>
          </a:p>
          <a:p>
            <a:pPr algn="l" defTabSz="457200">
              <a:defRPr i="0" sz="350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Cambria"/>
                <a:ea typeface="Cambria"/>
                <a:cs typeface="Cambria"/>
                <a:sym typeface="Cambria"/>
              </a:defRPr>
            </a:pPr>
            <a:r>
              <a:t>3.) Executed in the window of opportunity that exists</a:t>
            </a:r>
          </a:p>
          <a:p>
            <a:pPr algn="l" defTabSz="457200">
              <a:defRPr i="0" sz="350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Cambria"/>
                <a:ea typeface="Cambria"/>
                <a:cs typeface="Cambria"/>
                <a:sym typeface="Cambria"/>
              </a:defRPr>
            </a:pPr>
            <a:r>
              <a:t>4.) You have the resources and skills to create the business.</a:t>
            </a:r>
          </a:p>
        </p:txBody>
      </p:sp>
      <p:sp>
        <p:nvSpPr>
          <p:cNvPr id="147" name="Shape 147"/>
          <p:cNvSpPr/>
          <p:nvPr/>
        </p:nvSpPr>
        <p:spPr>
          <a:xfrm>
            <a:off x="620115" y="438150"/>
            <a:ext cx="10120615" cy="11303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b="1" i="0" sz="5900">
                <a:solidFill>
                  <a:srgbClr val="000000"/>
                </a:solidFill>
              </a:defRPr>
            </a:lvl1pPr>
          </a:lstStyle>
          <a:p>
            <a:pPr/>
            <a:r>
              <a:t>A Business Opportunity is: </a:t>
            </a:r>
          </a:p>
        </p:txBody>
      </p:sp>
      <p:pic>
        <p:nvPicPr>
          <p:cNvPr id="148" name="image8.png"/>
          <p:cNvPicPr>
            <a:picLocks noChangeAspect="1"/>
          </p:cNvPicPr>
          <p:nvPr/>
        </p:nvPicPr>
        <p:blipFill>
          <a:blip r:embed="rId2">
            <a:extLst/>
          </a:blip>
          <a:srcRect l="0" t="0" r="0" b="17784"/>
          <a:stretch>
            <a:fillRect/>
          </a:stretch>
        </p:blipFill>
        <p:spPr>
          <a:xfrm>
            <a:off x="4512864" y="1651972"/>
            <a:ext cx="3978983" cy="2951330"/>
          </a:xfrm>
          <a:prstGeom prst="rect">
            <a:avLst/>
          </a:prstGeom>
          <a:ln w="12700">
            <a:miter lim="400000"/>
          </a:ln>
        </p:spPr>
      </p:pic>
      <p:sp>
        <p:nvSpPr>
          <p:cNvPr id="149" name="Shape 149"/>
          <p:cNvSpPr/>
          <p:nvPr/>
        </p:nvSpPr>
        <p:spPr>
          <a:xfrm>
            <a:off x="6022340" y="4509787"/>
            <a:ext cx="960121" cy="1841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0"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pPr/>
            <a:r>
              <a:t>+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image9.png"/>
          <p:cNvPicPr>
            <a:picLocks noChangeAspect="1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355600" y="330200"/>
            <a:ext cx="12293600" cy="6248400"/>
          </a:xfrm>
          <a:prstGeom prst="rect">
            <a:avLst/>
          </a:prstGeom>
        </p:spPr>
      </p:pic>
      <p:sp>
        <p:nvSpPr>
          <p:cNvPr id="152" name="Shape 15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pc="300"/>
            </a:lvl1pPr>
          </a:lstStyle>
          <a:p>
            <a:pPr/>
            <a:r>
              <a:t>Ownership Opportunities</a:t>
            </a:r>
          </a:p>
        </p:txBody>
      </p:sp>
      <p:sp>
        <p:nvSpPr>
          <p:cNvPr id="153" name="Shape 153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defTabSz="572516">
              <a:defRPr spc="200" sz="3500">
                <a:effectLst>
                  <a:outerShdw sx="100000" sy="100000" kx="0" ky="0" algn="b" rotWithShape="0" blurRad="25400" dist="24892" dir="5520000">
                    <a:srgbClr val="FFFFFF">
                      <a:alpha val="71999"/>
                    </a:srgbClr>
                  </a:outerShdw>
                </a:effectLst>
              </a:defRPr>
            </a:lvl1pPr>
          </a:lstStyle>
          <a:p>
            <a:pPr/>
            <a:r>
              <a:t>Start-up, Acquisition, franchise, licensing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image10.png"/>
          <p:cNvPicPr>
            <a:picLocks noChangeAspect="1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6413500" y="1016000"/>
            <a:ext cx="5702300" cy="7734300"/>
          </a:xfrm>
          <a:prstGeom prst="rect">
            <a:avLst/>
          </a:prstGeom>
        </p:spPr>
      </p:pic>
      <p:sp>
        <p:nvSpPr>
          <p:cNvPr id="156" name="Shape 156"/>
          <p:cNvSpPr/>
          <p:nvPr>
            <p:ph type="title"/>
          </p:nvPr>
        </p:nvSpPr>
        <p:spPr>
          <a:xfrm>
            <a:off x="678357" y="927100"/>
            <a:ext cx="5303344" cy="1149004"/>
          </a:xfrm>
          <a:prstGeom prst="rect">
            <a:avLst/>
          </a:prstGeom>
        </p:spPr>
        <p:txBody>
          <a:bodyPr/>
          <a:lstStyle>
            <a:lvl1pPr>
              <a:defRPr spc="300"/>
            </a:lvl1pPr>
          </a:lstStyle>
          <a:p>
            <a:pPr/>
            <a:r>
              <a:t>Acquisitions</a:t>
            </a:r>
          </a:p>
        </p:txBody>
      </p:sp>
      <p:sp>
        <p:nvSpPr>
          <p:cNvPr id="157" name="Shape 157"/>
          <p:cNvSpPr/>
          <p:nvPr>
            <p:ph type="body" sz="half" idx="1"/>
          </p:nvPr>
        </p:nvSpPr>
        <p:spPr>
          <a:xfrm>
            <a:off x="790028" y="2273300"/>
            <a:ext cx="5080003" cy="6390731"/>
          </a:xfrm>
          <a:prstGeom prst="rect">
            <a:avLst/>
          </a:prstGeom>
        </p:spPr>
        <p:txBody>
          <a:bodyPr/>
          <a:lstStyle/>
          <a:p>
            <a:pPr>
              <a:defRPr spc="200"/>
            </a:pPr>
            <a:r>
              <a:t>pURCHASING A pROVEN eNTITY</a:t>
            </a:r>
          </a:p>
          <a:p>
            <a:pPr/>
          </a:p>
          <a:p>
            <a:pPr>
              <a:defRPr spc="200"/>
            </a:pPr>
            <a:r>
              <a:t>rESEARCH</a:t>
            </a:r>
          </a:p>
          <a:p>
            <a:pPr/>
          </a:p>
          <a:p>
            <a:pPr>
              <a:defRPr spc="200"/>
            </a:pPr>
            <a:r>
              <a:t>pREPARE</a:t>
            </a:r>
          </a:p>
          <a:p>
            <a:pPr/>
          </a:p>
          <a:p>
            <a:pPr>
              <a:defRPr spc="200"/>
            </a:pPr>
            <a:r>
              <a:t>wHAT WILL YOU CHANGE? kEEP THE sAME?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theme/theme1.xml><?xml version="1.0" encoding="utf-8"?>
<a:theme xmlns:a="http://schemas.openxmlformats.org/drawingml/2006/main" xmlns:r="http://schemas.openxmlformats.org/officeDocument/2006/relationships" name="New_Template5">
  <a:themeElements>
    <a:clrScheme name="New_Template5">
      <a:dk1>
        <a:srgbClr val="5E524C"/>
      </a:dk1>
      <a:lt1>
        <a:srgbClr val="12455E"/>
      </a:lt1>
      <a:dk2>
        <a:srgbClr val="A7A7A7"/>
      </a:dk2>
      <a:lt2>
        <a:srgbClr val="535353"/>
      </a:lt2>
      <a:accent1>
        <a:srgbClr val="899DBD"/>
      </a:accent1>
      <a:accent2>
        <a:srgbClr val="74A198"/>
      </a:accent2>
      <a:accent3>
        <a:srgbClr val="8A9759"/>
      </a:accent3>
      <a:accent4>
        <a:srgbClr val="CBA466"/>
      </a:accent4>
      <a:accent5>
        <a:srgbClr val="BB7B3F"/>
      </a:accent5>
      <a:accent6>
        <a:srgbClr val="BA6C5B"/>
      </a:accent6>
      <a:hlink>
        <a:srgbClr val="0000FF"/>
      </a:hlink>
      <a:folHlink>
        <a:srgbClr val="FF00FF"/>
      </a:folHlink>
    </a:clrScheme>
    <a:fontScheme name="New_Template5">
      <a:majorFont>
        <a:latin typeface="Helvetica"/>
        <a:ea typeface="Helvetica"/>
        <a:cs typeface="Helvetica"/>
      </a:majorFont>
      <a:minorFont>
        <a:latin typeface="Avenir Roman"/>
        <a:ea typeface="Avenir Roman"/>
        <a:cs typeface="Avenir Roman"/>
      </a:minorFont>
    </a:fontScheme>
    <a:fmtScheme name="New_Template5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760000">
              <a:srgbClr val="FFFFFF">
                <a:alpha val="3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760000">
              <a:srgbClr val="FFFFFF">
                <a:alpha val="3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760000">
              <a:srgbClr val="FFFFFF">
                <a:alpha val="3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2455E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760000">
            <a:srgbClr val="FFFFFF">
              <a:alpha val="3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1" spc="0" strike="noStrike" sz="3200" u="none" kumimoji="0" normalizeH="0">
            <a:ln>
              <a:noFill/>
            </a:ln>
            <a:solidFill>
              <a:srgbClr val="5E524C"/>
            </a:solidFill>
            <a:effectLst>
              <a:outerShdw sx="100000" sy="100000" kx="0" ky="0" algn="b" rotWithShape="0" blurRad="25400" dist="25400" dir="5520000">
                <a:srgbClr val="FFFFFF">
                  <a:alpha val="71999"/>
                </a:srgbClr>
              </a:outerShdw>
            </a:effectLst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760000">
            <a:srgbClr val="FFFFFF">
              <a:alpha val="3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1" spc="0" strike="noStrike" sz="3200" u="none" kumimoji="0" normalizeH="0">
            <a:ln>
              <a:noFill/>
            </a:ln>
            <a:solidFill>
              <a:srgbClr val="5E524C"/>
            </a:solidFill>
            <a:effectLst>
              <a:outerShdw sx="100000" sy="100000" kx="0" ky="0" algn="b" rotWithShape="0" blurRad="25400" dist="25400" dir="5520000">
                <a:srgbClr val="FFFFFF">
                  <a:alpha val="71999"/>
                </a:srgbClr>
              </a:outerShdw>
            </a:effectLst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New_Template5">
  <a:themeElements>
    <a:clrScheme name="New_Template5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899DBD"/>
      </a:accent1>
      <a:accent2>
        <a:srgbClr val="74A198"/>
      </a:accent2>
      <a:accent3>
        <a:srgbClr val="8A9759"/>
      </a:accent3>
      <a:accent4>
        <a:srgbClr val="CBA466"/>
      </a:accent4>
      <a:accent5>
        <a:srgbClr val="BB7B3F"/>
      </a:accent5>
      <a:accent6>
        <a:srgbClr val="BA6C5B"/>
      </a:accent6>
      <a:hlink>
        <a:srgbClr val="0000FF"/>
      </a:hlink>
      <a:folHlink>
        <a:srgbClr val="FF00FF"/>
      </a:folHlink>
    </a:clrScheme>
    <a:fontScheme name="New_Template5">
      <a:majorFont>
        <a:latin typeface="Helvetica"/>
        <a:ea typeface="Helvetica"/>
        <a:cs typeface="Helvetica"/>
      </a:majorFont>
      <a:minorFont>
        <a:latin typeface="Avenir Roman"/>
        <a:ea typeface="Avenir Roman"/>
        <a:cs typeface="Avenir Roman"/>
      </a:minorFont>
    </a:fontScheme>
    <a:fmtScheme name="New_Template5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760000">
              <a:srgbClr val="FFFFFF">
                <a:alpha val="3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760000">
              <a:srgbClr val="FFFFFF">
                <a:alpha val="3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760000">
              <a:srgbClr val="FFFFFF">
                <a:alpha val="3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2455E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760000">
            <a:srgbClr val="FFFFFF">
              <a:alpha val="3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1" spc="0" strike="noStrike" sz="3200" u="none" kumimoji="0" normalizeH="0">
            <a:ln>
              <a:noFill/>
            </a:ln>
            <a:solidFill>
              <a:srgbClr val="5E524C"/>
            </a:solidFill>
            <a:effectLst>
              <a:outerShdw sx="100000" sy="100000" kx="0" ky="0" algn="b" rotWithShape="0" blurRad="25400" dist="25400" dir="5520000">
                <a:srgbClr val="FFFFFF">
                  <a:alpha val="71999"/>
                </a:srgbClr>
              </a:outerShdw>
            </a:effectLst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5400" dir="5760000">
            <a:srgbClr val="FFFFFF">
              <a:alpha val="3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1" spc="0" strike="noStrike" sz="3200" u="none" kumimoji="0" normalizeH="0">
            <a:ln>
              <a:noFill/>
            </a:ln>
            <a:solidFill>
              <a:srgbClr val="5E524C"/>
            </a:solidFill>
            <a:effectLst>
              <a:outerShdw sx="100000" sy="100000" kx="0" ky="0" algn="b" rotWithShape="0" blurRad="25400" dist="25400" dir="5520000">
                <a:srgbClr val="FFFFFF">
                  <a:alpha val="71999"/>
                </a:srgbClr>
              </a:outerShdw>
            </a:effectLst>
            <a:uFillTx/>
            <a:latin typeface="Avenir Next"/>
            <a:ea typeface="Avenir Next"/>
            <a:cs typeface="Avenir Next"/>
            <a:sym typeface="Avenir N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